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4AC6-368D-4C07-9DC4-C672560ABF80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02D09-330B-445C-8712-8A0F193689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027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4AC6-368D-4C07-9DC4-C672560ABF80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02D09-330B-445C-8712-8A0F193689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3776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4AC6-368D-4C07-9DC4-C672560ABF80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02D09-330B-445C-8712-8A0F193689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1897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4AC6-368D-4C07-9DC4-C672560ABF80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02D09-330B-445C-8712-8A0F193689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858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4AC6-368D-4C07-9DC4-C672560ABF80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02D09-330B-445C-8712-8A0F193689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3864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4AC6-368D-4C07-9DC4-C672560ABF80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02D09-330B-445C-8712-8A0F193689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11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4AC6-368D-4C07-9DC4-C672560ABF80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02D09-330B-445C-8712-8A0F193689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6830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4AC6-368D-4C07-9DC4-C672560ABF80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02D09-330B-445C-8712-8A0F193689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756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4AC6-368D-4C07-9DC4-C672560ABF80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02D09-330B-445C-8712-8A0F193689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5717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4AC6-368D-4C07-9DC4-C672560ABF80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02D09-330B-445C-8712-8A0F193689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733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4AC6-368D-4C07-9DC4-C672560ABF80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02D09-330B-445C-8712-8A0F193689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7093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4AC6-368D-4C07-9DC4-C672560ABF80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02D09-330B-445C-8712-8A0F193689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29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16632"/>
            <a:ext cx="2880320" cy="28803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/>
          <p:nvPr/>
        </p:nvCxnSpPr>
        <p:spPr>
          <a:xfrm>
            <a:off x="107504" y="116632"/>
            <a:ext cx="2880320" cy="28803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107504" y="116632"/>
            <a:ext cx="2880320" cy="28803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827584" y="249289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Joy For Fun" pitchFamily="50" charset="0"/>
              </a:rPr>
              <a:t>28/3</a:t>
            </a:r>
            <a:endParaRPr lang="fr-FR" sz="2400" dirty="0">
              <a:latin typeface="Joy For Fun" pitchFamily="50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 rot="16200000">
            <a:off x="1922514" y="139796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Joy For Fun" pitchFamily="50" charset="0"/>
              </a:rPr>
              <a:t>6/5</a:t>
            </a:r>
            <a:endParaRPr lang="fr-FR" sz="2400" dirty="0">
              <a:latin typeface="Joy For Fun" pitchFamily="50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31840" y="116632"/>
            <a:ext cx="2880320" cy="28803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Connecteur droit 15"/>
          <p:cNvCxnSpPr/>
          <p:nvPr/>
        </p:nvCxnSpPr>
        <p:spPr>
          <a:xfrm>
            <a:off x="3131840" y="116632"/>
            <a:ext cx="2880320" cy="28803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3131840" y="116632"/>
            <a:ext cx="2880320" cy="28803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3851920" y="249289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Joy For Fun" pitchFamily="50" charset="0"/>
              </a:rPr>
              <a:t>24/7</a:t>
            </a:r>
            <a:endParaRPr lang="fr-FR" sz="2400" dirty="0">
              <a:latin typeface="Joy For Fun" pitchFamily="50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 rot="16200000">
            <a:off x="4946850" y="139796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Joy For Fun" pitchFamily="50" charset="0"/>
              </a:rPr>
              <a:t>54/5</a:t>
            </a:r>
            <a:endParaRPr lang="fr-FR" sz="2400" dirty="0">
              <a:latin typeface="Joy For Fun" pitchFamily="50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 rot="5400000">
            <a:off x="2714600" y="132596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Joy For Fun" pitchFamily="50" charset="0"/>
              </a:rPr>
              <a:t>1 + 1/5</a:t>
            </a:r>
            <a:endParaRPr lang="fr-FR" sz="2400" dirty="0">
              <a:latin typeface="Joy For Fun" pitchFamily="50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119664" y="116632"/>
            <a:ext cx="2880320" cy="28803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4" name="Connecteur droit 23"/>
          <p:cNvCxnSpPr/>
          <p:nvPr/>
        </p:nvCxnSpPr>
        <p:spPr>
          <a:xfrm>
            <a:off x="6119664" y="116632"/>
            <a:ext cx="2880320" cy="28803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6119664" y="116632"/>
            <a:ext cx="2880320" cy="28803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6839744" y="249289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u="sng" dirty="0" smtClean="0">
                <a:latin typeface="Joy For Fun" pitchFamily="50" charset="0"/>
              </a:rPr>
              <a:t>72/8</a:t>
            </a:r>
            <a:endParaRPr lang="fr-FR" sz="2400" u="sng" dirty="0">
              <a:latin typeface="Joy For Fun" pitchFamily="50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 rot="16200000">
            <a:off x="7934674" y="139796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Joy For Fun" pitchFamily="50" charset="0"/>
              </a:rPr>
              <a:t>27/3</a:t>
            </a:r>
            <a:endParaRPr lang="fr-FR" sz="2400" dirty="0">
              <a:latin typeface="Joy For Fun" pitchFamily="50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 rot="5400000">
            <a:off x="5702424" y="1325961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Joy For Fun" pitchFamily="50" charset="0"/>
              </a:rPr>
              <a:t>10 + 4/5</a:t>
            </a:r>
            <a:endParaRPr lang="fr-FR" sz="2400" dirty="0">
              <a:latin typeface="Joy For Fun" pitchFamily="50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7504" y="3284984"/>
            <a:ext cx="2880320" cy="28803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1" name="Connecteur droit 30"/>
          <p:cNvCxnSpPr/>
          <p:nvPr/>
        </p:nvCxnSpPr>
        <p:spPr>
          <a:xfrm>
            <a:off x="107504" y="3284984"/>
            <a:ext cx="2880320" cy="28803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V="1">
            <a:off x="107504" y="3284984"/>
            <a:ext cx="2880320" cy="28803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827584" y="566124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Joy For Fun" pitchFamily="50" charset="0"/>
              </a:rPr>
              <a:t>8/5</a:t>
            </a:r>
            <a:endParaRPr lang="fr-FR" sz="2400" dirty="0">
              <a:latin typeface="Joy For Fun" pitchFamily="50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 rot="16200000">
            <a:off x="1922514" y="456632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Joy For Fun" pitchFamily="50" charset="0"/>
              </a:rPr>
              <a:t>10</a:t>
            </a:r>
            <a:endParaRPr lang="fr-FR" sz="2400" dirty="0">
              <a:latin typeface="Joy For Fun" pitchFamily="50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131840" y="3284984"/>
            <a:ext cx="2880320" cy="28803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8" name="Connecteur droit 37"/>
          <p:cNvCxnSpPr/>
          <p:nvPr/>
        </p:nvCxnSpPr>
        <p:spPr>
          <a:xfrm>
            <a:off x="3131840" y="3284984"/>
            <a:ext cx="2880320" cy="28803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V="1">
            <a:off x="3131840" y="3284984"/>
            <a:ext cx="2880320" cy="28803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3851920" y="566124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Joy For Fun" pitchFamily="50" charset="0"/>
              </a:rPr>
              <a:t>27/4</a:t>
            </a:r>
            <a:endParaRPr lang="fr-FR" sz="2400" dirty="0">
              <a:latin typeface="Joy For Fun" pitchFamily="50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 rot="16200000">
            <a:off x="4946850" y="456632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Joy For Fun" pitchFamily="50" charset="0"/>
              </a:rPr>
              <a:t>4 + 1/4</a:t>
            </a:r>
            <a:endParaRPr lang="fr-FR" sz="2400" dirty="0">
              <a:latin typeface="Joy For Fun" pitchFamily="50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 rot="5400000">
            <a:off x="2714600" y="4494312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Joy For Fun" pitchFamily="50" charset="0"/>
              </a:rPr>
              <a:t>20/2</a:t>
            </a:r>
            <a:endParaRPr lang="fr-FR" sz="2400" dirty="0">
              <a:latin typeface="Joy For Fun" pitchFamily="50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119664" y="3284984"/>
            <a:ext cx="2880320" cy="28803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5" name="Connecteur droit 44"/>
          <p:cNvCxnSpPr/>
          <p:nvPr/>
        </p:nvCxnSpPr>
        <p:spPr>
          <a:xfrm>
            <a:off x="6119664" y="3284984"/>
            <a:ext cx="2880320" cy="28803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 flipV="1">
            <a:off x="6119664" y="3284984"/>
            <a:ext cx="2880320" cy="28803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/>
          <p:cNvSpPr txBox="1"/>
          <p:nvPr/>
        </p:nvSpPr>
        <p:spPr>
          <a:xfrm>
            <a:off x="6839744" y="566124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Joy For Fun" pitchFamily="50" charset="0"/>
              </a:rPr>
              <a:t>51/10</a:t>
            </a:r>
            <a:endParaRPr lang="fr-FR" sz="2400" dirty="0">
              <a:latin typeface="Joy For Fun" pitchFamily="50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 rot="16200000">
            <a:off x="7934674" y="456632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Joy For Fun" pitchFamily="50" charset="0"/>
              </a:rPr>
              <a:t>2/3</a:t>
            </a:r>
            <a:endParaRPr lang="fr-FR" sz="2400" dirty="0">
              <a:latin typeface="Joy For Fun" pitchFamily="50" charset="0"/>
            </a:endParaRPr>
          </a:p>
        </p:txBody>
      </p:sp>
      <p:sp>
        <p:nvSpPr>
          <p:cNvPr id="50" name="ZoneTexte 49"/>
          <p:cNvSpPr txBox="1"/>
          <p:nvPr/>
        </p:nvSpPr>
        <p:spPr>
          <a:xfrm rot="5400000">
            <a:off x="5702424" y="4494312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Joy For Fun" pitchFamily="50" charset="0"/>
              </a:rPr>
              <a:t>17/4</a:t>
            </a:r>
            <a:endParaRPr lang="fr-FR" sz="2400" dirty="0">
              <a:latin typeface="Joy For Fun" pitchFamily="50" charset="0"/>
            </a:endParaRPr>
          </a:p>
        </p:txBody>
      </p:sp>
      <p:sp>
        <p:nvSpPr>
          <p:cNvPr id="51" name="ZoneTexte 50"/>
          <p:cNvSpPr txBox="1"/>
          <p:nvPr/>
        </p:nvSpPr>
        <p:spPr>
          <a:xfrm rot="10800000">
            <a:off x="827584" y="3356992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Joy For Fun" pitchFamily="50" charset="0"/>
              </a:rPr>
              <a:t>9 + 1/3</a:t>
            </a:r>
            <a:endParaRPr lang="fr-FR" sz="2400" dirty="0">
              <a:latin typeface="Joy For Fun" pitchFamily="50" charset="0"/>
            </a:endParaRPr>
          </a:p>
        </p:txBody>
      </p:sp>
      <p:sp>
        <p:nvSpPr>
          <p:cNvPr id="52" name="ZoneTexte 51"/>
          <p:cNvSpPr txBox="1"/>
          <p:nvPr/>
        </p:nvSpPr>
        <p:spPr>
          <a:xfrm rot="10800000">
            <a:off x="3851920" y="3356992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Joy For Fun" pitchFamily="50" charset="0"/>
              </a:rPr>
              <a:t>3 + 3/7</a:t>
            </a:r>
            <a:endParaRPr lang="fr-FR" sz="2400" dirty="0">
              <a:latin typeface="Joy For Fun" pitchFamily="50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 rot="10800000">
            <a:off x="6804248" y="3356992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u="sng" dirty="0" smtClean="0">
                <a:latin typeface="Joy For Fun" pitchFamily="50" charset="0"/>
              </a:rPr>
              <a:t>9</a:t>
            </a:r>
            <a:endParaRPr lang="fr-FR" sz="2400" u="sng" dirty="0">
              <a:latin typeface="Joy For Fun" pitchFamily="50" charset="0"/>
            </a:endParaRPr>
          </a:p>
        </p:txBody>
      </p:sp>
      <p:pic>
        <p:nvPicPr>
          <p:cNvPr id="54" name="Image 5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0" y="3933056"/>
            <a:ext cx="1080000" cy="1080000"/>
          </a:xfrm>
          <a:prstGeom prst="rect">
            <a:avLst/>
          </a:prstGeom>
        </p:spPr>
      </p:pic>
      <p:pic>
        <p:nvPicPr>
          <p:cNvPr id="55" name="Image 5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0" y="980728"/>
            <a:ext cx="1080000" cy="1080000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43608" y="-99392"/>
            <a:ext cx="1080000" cy="1080000"/>
          </a:xfrm>
          <a:prstGeom prst="rect">
            <a:avLst/>
          </a:prstGeom>
        </p:spPr>
      </p:pic>
      <p:pic>
        <p:nvPicPr>
          <p:cNvPr id="57" name="Image 5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067944" y="-99392"/>
            <a:ext cx="1080000" cy="1080000"/>
          </a:xfrm>
          <a:prstGeom prst="rect">
            <a:avLst/>
          </a:prstGeom>
        </p:spPr>
      </p:pic>
      <p:pic>
        <p:nvPicPr>
          <p:cNvPr id="58" name="Image 5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092280" y="-99392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1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16632"/>
            <a:ext cx="2880320" cy="28803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/>
          <p:nvPr/>
        </p:nvCxnSpPr>
        <p:spPr>
          <a:xfrm>
            <a:off x="107504" y="116632"/>
            <a:ext cx="2880320" cy="28803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107504" y="116632"/>
            <a:ext cx="2880320" cy="28803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827584" y="249289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Joy For Fun" pitchFamily="50" charset="0"/>
              </a:rPr>
              <a:t>5/2</a:t>
            </a:r>
            <a:endParaRPr lang="fr-FR" sz="2400" dirty="0">
              <a:latin typeface="Joy For Fun" pitchFamily="50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 rot="16200000">
            <a:off x="1922514" y="139796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Joy For Fun" pitchFamily="50" charset="0"/>
              </a:rPr>
              <a:t>14/6</a:t>
            </a:r>
            <a:endParaRPr lang="fr-FR" sz="2400" dirty="0">
              <a:latin typeface="Joy For Fun" pitchFamily="50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31840" y="116632"/>
            <a:ext cx="2880320" cy="28803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Connecteur droit 15"/>
          <p:cNvCxnSpPr/>
          <p:nvPr/>
        </p:nvCxnSpPr>
        <p:spPr>
          <a:xfrm>
            <a:off x="3131840" y="116632"/>
            <a:ext cx="2880320" cy="28803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3131840" y="116632"/>
            <a:ext cx="2880320" cy="28803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3851920" y="249289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Joy For Fun" pitchFamily="50" charset="0"/>
              </a:rPr>
              <a:t>31/3</a:t>
            </a:r>
            <a:endParaRPr lang="fr-FR" sz="2400" dirty="0">
              <a:latin typeface="Joy For Fun" pitchFamily="50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 rot="16200000">
            <a:off x="4946850" y="139796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Joy For Fun" pitchFamily="50" charset="0"/>
              </a:rPr>
              <a:t>41/2</a:t>
            </a:r>
            <a:endParaRPr lang="fr-FR" sz="2400" dirty="0">
              <a:latin typeface="Joy For Fun" pitchFamily="50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 rot="5400000">
            <a:off x="2714600" y="132596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Joy For Fun" pitchFamily="50" charset="0"/>
              </a:rPr>
              <a:t>2 + 2/6</a:t>
            </a:r>
            <a:endParaRPr lang="fr-FR" sz="2400" dirty="0">
              <a:latin typeface="Joy For Fun" pitchFamily="50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119664" y="116632"/>
            <a:ext cx="2880320" cy="28803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4" name="Connecteur droit 23"/>
          <p:cNvCxnSpPr/>
          <p:nvPr/>
        </p:nvCxnSpPr>
        <p:spPr>
          <a:xfrm>
            <a:off x="6119664" y="116632"/>
            <a:ext cx="2880320" cy="28803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6119664" y="116632"/>
            <a:ext cx="2880320" cy="28803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6839744" y="249289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Joy For Fun" pitchFamily="50" charset="0"/>
              </a:rPr>
              <a:t>20/4</a:t>
            </a:r>
            <a:endParaRPr lang="fr-FR" sz="2400" dirty="0">
              <a:latin typeface="Joy For Fun" pitchFamily="50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 rot="16200000">
            <a:off x="7934674" y="139796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Joy For Fun" pitchFamily="50" charset="0"/>
              </a:rPr>
              <a:t>80/9</a:t>
            </a:r>
            <a:endParaRPr lang="fr-FR" sz="2400" dirty="0">
              <a:latin typeface="Joy For Fun" pitchFamily="50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 rot="5400000">
            <a:off x="5702424" y="132596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Joy For Fun" pitchFamily="50" charset="0"/>
              </a:rPr>
              <a:t>20 + 1/2</a:t>
            </a:r>
            <a:endParaRPr lang="fr-FR" sz="2400" dirty="0">
              <a:latin typeface="Joy For Fun" pitchFamily="50" charset="0"/>
            </a:endParaRPr>
          </a:p>
        </p:txBody>
      </p:sp>
      <p:sp>
        <p:nvSpPr>
          <p:cNvPr id="49" name="ZoneTexte 48"/>
          <p:cNvSpPr txBox="1"/>
          <p:nvPr/>
        </p:nvSpPr>
        <p:spPr>
          <a:xfrm rot="10800000">
            <a:off x="755576" y="18864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Joy For Fun" pitchFamily="50" charset="0"/>
              </a:rPr>
              <a:t>1 + 3/5</a:t>
            </a:r>
            <a:endParaRPr lang="fr-FR" sz="2400" dirty="0">
              <a:latin typeface="Joy For Fun" pitchFamily="50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 rot="10800000">
            <a:off x="3779912" y="18864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Joy For Fun" pitchFamily="50" charset="0"/>
              </a:rPr>
              <a:t>6 + 3/4</a:t>
            </a:r>
            <a:endParaRPr lang="fr-FR" sz="2400" dirty="0">
              <a:latin typeface="Joy For Fun" pitchFamily="50" charset="0"/>
            </a:endParaRPr>
          </a:p>
        </p:txBody>
      </p:sp>
      <p:sp>
        <p:nvSpPr>
          <p:cNvPr id="55" name="ZoneTexte 54"/>
          <p:cNvSpPr txBox="1"/>
          <p:nvPr/>
        </p:nvSpPr>
        <p:spPr>
          <a:xfrm rot="10800000">
            <a:off x="6732240" y="18864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Joy For Fun" pitchFamily="50" charset="0"/>
              </a:rPr>
              <a:t>5 + 1/10</a:t>
            </a:r>
            <a:endParaRPr lang="fr-FR" sz="2400" dirty="0">
              <a:latin typeface="Joy For Fun" pitchFamily="50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07504" y="3140968"/>
            <a:ext cx="2880320" cy="28803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7" name="Connecteur droit 56"/>
          <p:cNvCxnSpPr/>
          <p:nvPr/>
        </p:nvCxnSpPr>
        <p:spPr>
          <a:xfrm>
            <a:off x="107504" y="3140968"/>
            <a:ext cx="2880320" cy="28803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 flipV="1">
            <a:off x="107504" y="3140968"/>
            <a:ext cx="2880320" cy="28803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ZoneTexte 58"/>
          <p:cNvSpPr txBox="1"/>
          <p:nvPr/>
        </p:nvSpPr>
        <p:spPr>
          <a:xfrm rot="16200000">
            <a:off x="1922514" y="4422304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Joy For Fun" pitchFamily="50" charset="0"/>
              </a:rPr>
              <a:t>10/8</a:t>
            </a:r>
            <a:endParaRPr lang="fr-FR" sz="2400" dirty="0">
              <a:latin typeface="Joy For Fun" pitchFamily="50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131840" y="3140968"/>
            <a:ext cx="2880320" cy="28803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2" name="Connecteur droit 61"/>
          <p:cNvCxnSpPr/>
          <p:nvPr/>
        </p:nvCxnSpPr>
        <p:spPr>
          <a:xfrm>
            <a:off x="3131840" y="3140968"/>
            <a:ext cx="2880320" cy="28803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 flipV="1">
            <a:off x="3131840" y="3140968"/>
            <a:ext cx="2880320" cy="28803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ZoneTexte 63"/>
          <p:cNvSpPr txBox="1"/>
          <p:nvPr/>
        </p:nvSpPr>
        <p:spPr>
          <a:xfrm rot="16200000">
            <a:off x="4946850" y="4422304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Joy For Fun" pitchFamily="50" charset="0"/>
              </a:rPr>
              <a:t>0 + 3/5</a:t>
            </a:r>
            <a:endParaRPr lang="fr-FR" sz="2400" dirty="0">
              <a:latin typeface="Joy For Fun" pitchFamily="50" charset="0"/>
            </a:endParaRPr>
          </a:p>
        </p:txBody>
      </p:sp>
      <p:sp>
        <p:nvSpPr>
          <p:cNvPr id="65" name="ZoneTexte 64"/>
          <p:cNvSpPr txBox="1"/>
          <p:nvPr/>
        </p:nvSpPr>
        <p:spPr>
          <a:xfrm rot="5400000">
            <a:off x="2714600" y="435029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Joy For Fun" pitchFamily="50" charset="0"/>
              </a:rPr>
              <a:t>1 + 2/8</a:t>
            </a:r>
            <a:endParaRPr lang="fr-FR" sz="2400" dirty="0">
              <a:latin typeface="Joy For Fun" pitchFamily="50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119664" y="3140968"/>
            <a:ext cx="2880320" cy="28803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7" name="Connecteur droit 66"/>
          <p:cNvCxnSpPr/>
          <p:nvPr/>
        </p:nvCxnSpPr>
        <p:spPr>
          <a:xfrm>
            <a:off x="6119664" y="3140968"/>
            <a:ext cx="2880320" cy="28803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 flipV="1">
            <a:off x="6119664" y="3140968"/>
            <a:ext cx="2880320" cy="28803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ZoneTexte 68"/>
          <p:cNvSpPr txBox="1"/>
          <p:nvPr/>
        </p:nvSpPr>
        <p:spPr>
          <a:xfrm rot="16200000">
            <a:off x="7934674" y="4422304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Joy For Fun" pitchFamily="50" charset="0"/>
              </a:rPr>
              <a:t>1 + 1/9</a:t>
            </a:r>
            <a:endParaRPr lang="fr-FR" sz="2400" dirty="0">
              <a:latin typeface="Joy For Fun" pitchFamily="50" charset="0"/>
            </a:endParaRPr>
          </a:p>
        </p:txBody>
      </p:sp>
      <p:sp>
        <p:nvSpPr>
          <p:cNvPr id="70" name="ZoneTexte 69"/>
          <p:cNvSpPr txBox="1"/>
          <p:nvPr/>
        </p:nvSpPr>
        <p:spPr>
          <a:xfrm rot="5400000">
            <a:off x="5702424" y="435029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Joy For Fun" pitchFamily="50" charset="0"/>
              </a:rPr>
              <a:t>3/5</a:t>
            </a:r>
            <a:endParaRPr lang="fr-FR" sz="2400" dirty="0">
              <a:latin typeface="Joy For Fun" pitchFamily="50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 rot="10800000">
            <a:off x="755576" y="321297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Joy For Fun" pitchFamily="50" charset="0"/>
              </a:rPr>
              <a:t>2 + 1/2</a:t>
            </a:r>
            <a:endParaRPr lang="fr-FR" sz="2400" dirty="0">
              <a:latin typeface="Joy For Fun" pitchFamily="50" charset="0"/>
            </a:endParaRPr>
          </a:p>
        </p:txBody>
      </p:sp>
      <p:sp>
        <p:nvSpPr>
          <p:cNvPr id="72" name="ZoneTexte 71"/>
          <p:cNvSpPr txBox="1"/>
          <p:nvPr/>
        </p:nvSpPr>
        <p:spPr>
          <a:xfrm rot="10800000">
            <a:off x="3779912" y="321297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Joy For Fun" pitchFamily="50" charset="0"/>
              </a:rPr>
              <a:t>10 + 1/3</a:t>
            </a:r>
            <a:endParaRPr lang="fr-FR" sz="2400" dirty="0">
              <a:latin typeface="Joy For Fun" pitchFamily="50" charset="0"/>
            </a:endParaRPr>
          </a:p>
        </p:txBody>
      </p:sp>
      <p:sp>
        <p:nvSpPr>
          <p:cNvPr id="73" name="ZoneTexte 72"/>
          <p:cNvSpPr txBox="1"/>
          <p:nvPr/>
        </p:nvSpPr>
        <p:spPr>
          <a:xfrm rot="10800000">
            <a:off x="6732240" y="321297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Joy For Fun" pitchFamily="50" charset="0"/>
              </a:rPr>
              <a:t>5</a:t>
            </a:r>
            <a:endParaRPr lang="fr-FR" sz="2400" dirty="0">
              <a:latin typeface="Joy For Fun" pitchFamily="50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869160"/>
            <a:ext cx="1080000" cy="1080000"/>
          </a:xfrm>
          <a:prstGeom prst="rect">
            <a:avLst/>
          </a:prstGeom>
        </p:spPr>
      </p:pic>
      <p:pic>
        <p:nvPicPr>
          <p:cNvPr id="77" name="Image 7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4941168"/>
            <a:ext cx="1080000" cy="1080000"/>
          </a:xfrm>
          <a:prstGeom prst="rect">
            <a:avLst/>
          </a:prstGeom>
        </p:spPr>
      </p:pic>
      <p:pic>
        <p:nvPicPr>
          <p:cNvPr id="78" name="Image 7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869160"/>
            <a:ext cx="1080000" cy="1080000"/>
          </a:xfrm>
          <a:prstGeom prst="rect">
            <a:avLst/>
          </a:prstGeom>
        </p:spPr>
      </p:pic>
      <p:pic>
        <p:nvPicPr>
          <p:cNvPr id="79" name="Image 7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0" y="3933056"/>
            <a:ext cx="1080000" cy="1080000"/>
          </a:xfrm>
          <a:prstGeom prst="rect">
            <a:avLst/>
          </a:prstGeom>
        </p:spPr>
      </p:pic>
      <p:pic>
        <p:nvPicPr>
          <p:cNvPr id="80" name="Image 7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0" y="908720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79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6119664" y="116632"/>
            <a:ext cx="2880320" cy="28803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4" name="Connecteur droit 23"/>
          <p:cNvCxnSpPr/>
          <p:nvPr/>
        </p:nvCxnSpPr>
        <p:spPr>
          <a:xfrm>
            <a:off x="6119664" y="116632"/>
            <a:ext cx="2880320" cy="28803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6119664" y="116632"/>
            <a:ext cx="2880320" cy="28803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 rot="5400000">
            <a:off x="5702424" y="132596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u="sng" dirty="0" smtClean="0">
                <a:latin typeface="Joy For Fun" pitchFamily="50" charset="0"/>
              </a:rPr>
              <a:t>9</a:t>
            </a:r>
            <a:endParaRPr lang="fr-FR" sz="2400" u="sng" dirty="0">
              <a:latin typeface="Joy For Fun" pitchFamily="50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119664" y="3284984"/>
            <a:ext cx="2880320" cy="28803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5" name="Connecteur droit 44"/>
          <p:cNvCxnSpPr/>
          <p:nvPr/>
        </p:nvCxnSpPr>
        <p:spPr>
          <a:xfrm>
            <a:off x="6119664" y="3284984"/>
            <a:ext cx="2880320" cy="28803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 flipV="1">
            <a:off x="6119664" y="3284984"/>
            <a:ext cx="2880320" cy="28803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/>
          <p:cNvSpPr txBox="1"/>
          <p:nvPr/>
        </p:nvSpPr>
        <p:spPr>
          <a:xfrm>
            <a:off x="6839744" y="566124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Joy For Fun" pitchFamily="50" charset="0"/>
              </a:rPr>
              <a:t>0 + 1/10</a:t>
            </a:r>
            <a:endParaRPr lang="fr-FR" sz="2400" dirty="0">
              <a:latin typeface="Joy For Fun" pitchFamily="50" charset="0"/>
            </a:endParaRPr>
          </a:p>
        </p:txBody>
      </p:sp>
      <p:sp>
        <p:nvSpPr>
          <p:cNvPr id="50" name="ZoneTexte 49"/>
          <p:cNvSpPr txBox="1"/>
          <p:nvPr/>
        </p:nvSpPr>
        <p:spPr>
          <a:xfrm rot="5400000">
            <a:off x="5702424" y="4494312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Joy For Fun" pitchFamily="50" charset="0"/>
              </a:rPr>
              <a:t>0 + 2/3</a:t>
            </a:r>
            <a:endParaRPr lang="fr-FR" sz="2400" dirty="0">
              <a:latin typeface="Joy For Fun" pitchFamily="50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 rot="10800000">
            <a:off x="6804248" y="3356992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Joy For Fun" pitchFamily="50" charset="0"/>
              </a:rPr>
              <a:t>0 + 3/4</a:t>
            </a:r>
            <a:endParaRPr lang="fr-FR" sz="2400" dirty="0">
              <a:latin typeface="Joy For Fun" pitchFamily="50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6804248" y="242088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Joy For Fun" pitchFamily="50" charset="0"/>
              </a:rPr>
              <a:t>3/4</a:t>
            </a:r>
            <a:endParaRPr lang="fr-FR" sz="2400" dirty="0">
              <a:latin typeface="Joy For Fun" pitchFamily="50" charset="0"/>
            </a:endParaRPr>
          </a:p>
        </p:txBody>
      </p:sp>
      <p:pic>
        <p:nvPicPr>
          <p:cNvPr id="62" name="Image 6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164288" y="-99392"/>
            <a:ext cx="1080000" cy="1080000"/>
          </a:xfrm>
          <a:prstGeom prst="rect">
            <a:avLst/>
          </a:prstGeom>
        </p:spPr>
      </p:pic>
      <p:pic>
        <p:nvPicPr>
          <p:cNvPr id="63" name="Image 6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64000" y="1052736"/>
            <a:ext cx="1080000" cy="1080000"/>
          </a:xfrm>
          <a:prstGeom prst="rect">
            <a:avLst/>
          </a:prstGeom>
        </p:spPr>
      </p:pic>
      <p:pic>
        <p:nvPicPr>
          <p:cNvPr id="64" name="Image 6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68514" y="4221088"/>
            <a:ext cx="1080000" cy="10800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036384" y="116632"/>
            <a:ext cx="2880320" cy="28803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/>
          <p:nvPr/>
        </p:nvCxnSpPr>
        <p:spPr>
          <a:xfrm>
            <a:off x="3036384" y="116632"/>
            <a:ext cx="2880320" cy="28803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3036384" y="116632"/>
            <a:ext cx="2880320" cy="28803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 rot="5400000">
            <a:off x="2619144" y="132596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Joy For Fun" pitchFamily="50" charset="0"/>
              </a:rPr>
              <a:t>8 +8/9</a:t>
            </a:r>
            <a:endParaRPr lang="fr-FR" sz="2400" dirty="0">
              <a:latin typeface="Joy For Fun" pitchFamily="50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36384" y="3284984"/>
            <a:ext cx="2880320" cy="28803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1" name="Connecteur droit 20"/>
          <p:cNvCxnSpPr/>
          <p:nvPr/>
        </p:nvCxnSpPr>
        <p:spPr>
          <a:xfrm>
            <a:off x="3036384" y="3284984"/>
            <a:ext cx="2880320" cy="28803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3036384" y="3284984"/>
            <a:ext cx="2880320" cy="28803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3720968" y="242088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Joy For Fun" pitchFamily="50" charset="0"/>
              </a:rPr>
              <a:t>28/9</a:t>
            </a:r>
            <a:endParaRPr lang="fr-FR" sz="2400" dirty="0">
              <a:latin typeface="Joy For Fun" pitchFamily="50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 rot="5400000">
            <a:off x="2619144" y="4494312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Joy For Fun" pitchFamily="50" charset="0"/>
              </a:rPr>
              <a:t>10/9</a:t>
            </a:r>
            <a:endParaRPr lang="fr-FR" sz="2400" dirty="0">
              <a:latin typeface="Joy For Fun" pitchFamily="50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 rot="10800000">
            <a:off x="3720968" y="3356992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Joy For Fun" pitchFamily="50" charset="0"/>
              </a:rPr>
              <a:t>3 + 1/9</a:t>
            </a:r>
            <a:endParaRPr lang="fr-FR" sz="2400" dirty="0">
              <a:latin typeface="Joy For Fun" pitchFamily="50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 rot="10800000">
            <a:off x="3720968" y="18864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Joy For Fun" pitchFamily="50" charset="0"/>
              </a:rPr>
              <a:t>1/10</a:t>
            </a:r>
            <a:endParaRPr lang="fr-FR" sz="2400" dirty="0">
              <a:latin typeface="Joy For Fun" pitchFamily="50" charset="0"/>
            </a:endParaRPr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980720" y="1052736"/>
            <a:ext cx="1080000" cy="1080000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965802" y="4221088"/>
            <a:ext cx="1080000" cy="1080000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000" y="5229200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6524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88</Words>
  <Application>Microsoft Office PowerPoint</Application>
  <PresentationFormat>Affichage à l'écran (4:3)</PresentationFormat>
  <Paragraphs>48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valérie</dc:creator>
  <cp:lastModifiedBy>valérie</cp:lastModifiedBy>
  <cp:revision>9</cp:revision>
  <cp:lastPrinted>2019-03-12T06:29:04Z</cp:lastPrinted>
  <dcterms:created xsi:type="dcterms:W3CDTF">2019-02-25T17:25:37Z</dcterms:created>
  <dcterms:modified xsi:type="dcterms:W3CDTF">2019-07-18T20:42:11Z</dcterms:modified>
</cp:coreProperties>
</file>