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C81DC7-740F-4443-B72A-A41B7A9594D6}" type="datetimeFigureOut">
              <a:rPr lang="fr-CH" smtClean="0"/>
              <a:pPr/>
              <a:t>03.05.2017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C382E2-4E7D-4315-A718-F9E5FC656202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Exercice de révision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Les participes</a:t>
            </a:r>
            <a:endParaRPr lang="fr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>
            <a:normAutofit/>
          </a:bodyPr>
          <a:lstStyle/>
          <a:p>
            <a:r>
              <a:rPr lang="fr-CH" sz="2400" b="1" i="1" dirty="0" smtClean="0"/>
              <a:t>Reformulez les phrases pour employer le gérondif, le participe présent ou le participe passé.</a:t>
            </a:r>
            <a:endParaRPr lang="fr-CH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9024" y="1241376"/>
            <a:ext cx="8784976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CH" sz="2000" dirty="0" smtClean="0"/>
              <a:t>1. Je me suis blessé le doigt quand je coupais du pain. 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Je me suis blessé le doigt en coupant du pain.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2. Les articulations qui relient les os font partie de l’appareil locomoteur.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Les articulations reliant les os font partie de l’appareil locomoteur.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3. Elle s’est fait un énorme bleu parce qu’elle s’est cognée contre la table.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Elle s’est fait un énorme bleu en se cognant contre la table.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4. Si tu manges au </a:t>
            </a:r>
            <a:r>
              <a:rPr lang="fr-CH" sz="2000" dirty="0" err="1" smtClean="0"/>
              <a:t>Mac’Do</a:t>
            </a:r>
            <a:r>
              <a:rPr lang="fr-CH" sz="2000" dirty="0" smtClean="0"/>
              <a:t>, tu auras des maux d’estomac.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En mangeant au </a:t>
            </a:r>
            <a:r>
              <a:rPr lang="fr-CH" sz="2000" b="1" i="1" dirty="0" err="1" smtClean="0">
                <a:solidFill>
                  <a:srgbClr val="FF0000"/>
                </a:solidFill>
              </a:rPr>
              <a:t>Mac’Do</a:t>
            </a:r>
            <a:r>
              <a:rPr lang="fr-CH" sz="2000" b="1" i="1" dirty="0" smtClean="0">
                <a:solidFill>
                  <a:srgbClr val="FF0000"/>
                </a:solidFill>
              </a:rPr>
              <a:t> tu auras des maux d’estomac.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5. Il regardait un matelot qui vendait des huîtres.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Il regardait un matelot vendant des huîtres.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6. Il gagnait sa vie parce qu’il vendait des huîtres.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Il gagnait sa vie en vendant des huîtres.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784976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H" sz="2000" dirty="0" smtClean="0"/>
              <a:t>7. Les huîtres qui sont en vente dans ce magasin sont toujours très fraîches.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Les huîtres vendues dans ce magasin sont toujours très fraîches.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8. Parmi les hôtes étrangers qui sont arrivés dans notre pays, il y a </a:t>
            </a:r>
            <a:r>
              <a:rPr lang="fr-CH" sz="2000" smtClean="0"/>
              <a:t>beaucoup </a:t>
            </a:r>
            <a:r>
              <a:rPr lang="fr-CH" sz="2000" smtClean="0"/>
              <a:t>de Français</a:t>
            </a:r>
            <a:r>
              <a:rPr lang="fr-CH" sz="2000" dirty="0" smtClean="0"/>
              <a:t>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Parmi les hôtes arrivés dans notre pays, il y a beaucoup de Français.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9. Les synonymes ce sont des mots qui ont le même sens.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Les synonymes ce sont des mots ayant le même sens.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10. Il m’a donné des conseils pratiques qui concernaient le sujet étudié.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Il m’a donné des conseils pratiques concernant le sujet étudié.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11. Il s’est approché de la fenêtre, l’a ouverte et a vu sa sœur qui se promenait au jardin.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Il s’est approché de la fenêtre, l’a ouverte et a vu sa sœur se promenant au jardin.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12. C’est une des délégations qui sont venues de France.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C’est une des délégations venues de France.</a:t>
            </a:r>
          </a:p>
          <a:p>
            <a:pPr>
              <a:buNone/>
            </a:pPr>
            <a:endParaRPr lang="fr-CH" sz="2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CH" sz="2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dirty="0" smtClean="0"/>
              <a:t>13. Elle l’écoutait sans dire un mot car elle était habituée à tout.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Habituée à tout, elle l’écoutait sans dire un mot.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14. La femme qui était assise en face de lui avait l’air fatigué.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La femme assise en face de lui avait l’air fatigué.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15. Il risquait de prendre froid car il était assis près de la fenêtre.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Il risquait de prendre froid en s’asseyant près de la fenêtre.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16. Elle a croisé des amis qui rentraient du théâtre.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Elle a croisé des amis rentrant du théâtre.</a:t>
            </a:r>
          </a:p>
          <a:p>
            <a:pPr>
              <a:buNone/>
            </a:pPr>
            <a:endParaRPr lang="fr-CH" sz="2000" smtClean="0"/>
          </a:p>
          <a:p>
            <a:pPr>
              <a:buNone/>
            </a:pPr>
            <a:r>
              <a:rPr lang="fr-CH" sz="2000" smtClean="0"/>
              <a:t>17</a:t>
            </a:r>
            <a:r>
              <a:rPr lang="fr-CH" sz="2000" dirty="0" smtClean="0"/>
              <a:t>. Quand elle rentrait de l’hôpital, elle ne cessait pas de penser à son père.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En rentrant de l’hôpital, elle ne cessait pas de penser à son père.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1994</TotalTime>
  <Words>471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Capitaux</vt:lpstr>
      <vt:lpstr>Les participes</vt:lpstr>
      <vt:lpstr>Reformulez les phrases pour employer le gérondif, le participe présent ou le participe passé.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participes</dc:title>
  <dc:creator>Savioz Olga</dc:creator>
  <cp:lastModifiedBy>stduser</cp:lastModifiedBy>
  <cp:revision>49</cp:revision>
  <dcterms:created xsi:type="dcterms:W3CDTF">2015-04-08T07:47:52Z</dcterms:created>
  <dcterms:modified xsi:type="dcterms:W3CDTF">2017-05-03T11:12:27Z</dcterms:modified>
</cp:coreProperties>
</file>