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37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20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08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56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1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30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26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11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59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06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48C4-EE1E-4BA5-825F-1AC6D109B0C3}" type="datetimeFigureOut">
              <a:rPr lang="fr-FR" smtClean="0"/>
              <a:t>21/06/2014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243D-0EE0-4FD4-A2D1-7A4ADD8BD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03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1624445" y="-522000"/>
            <a:ext cx="6840000" cy="7920000"/>
          </a:xfrm>
          <a:prstGeom prst="rect">
            <a:avLst/>
          </a:prstGeom>
          <a:solidFill>
            <a:srgbClr val="111111"/>
          </a:solidFill>
          <a:ln>
            <a:solidFill>
              <a:srgbClr val="11111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5400000">
            <a:off x="821300" y="3046456"/>
            <a:ext cx="3675976" cy="783088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  <a:prstDash val="lgDashDotDot"/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CC00"/>
                </a:solidFill>
                <a:latin typeface="Bodoni MT" pitchFamily="18" charset="0"/>
                <a:ea typeface="BatangChe" pitchFamily="49" charset="-127"/>
              </a:rPr>
              <a:t>TOM  MARVOLO  RIDDLE</a:t>
            </a:r>
            <a:endParaRPr lang="fr-FR" dirty="0">
              <a:solidFill>
                <a:srgbClr val="FFCC00"/>
              </a:solidFill>
              <a:latin typeface="Bodoni MT" pitchFamily="18" charset="0"/>
              <a:ea typeface="BatangChe" pitchFamily="49" charset="-127"/>
            </a:endParaRPr>
          </a:p>
        </p:txBody>
      </p:sp>
      <p:sp>
        <p:nvSpPr>
          <p:cNvPr id="17" name="Triangle rectangle 16"/>
          <p:cNvSpPr/>
          <p:nvPr/>
        </p:nvSpPr>
        <p:spPr>
          <a:xfrm rot="5400000">
            <a:off x="1084445" y="0"/>
            <a:ext cx="914400" cy="914400"/>
          </a:xfrm>
          <a:prstGeom prst="rtTriangl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C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98399" y="-11907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035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Minutolo</dc:creator>
  <cp:lastModifiedBy>Christophe Minutolo</cp:lastModifiedBy>
  <cp:revision>2</cp:revision>
  <dcterms:created xsi:type="dcterms:W3CDTF">2014-06-21T11:49:01Z</dcterms:created>
  <dcterms:modified xsi:type="dcterms:W3CDTF">2014-06-21T12:09:20Z</dcterms:modified>
</cp:coreProperties>
</file>