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BD29EE-1385-49B8-BB60-830CDF9B4C33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A3903D-B22B-4614-B450-693F4470B7D6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Quelle est cette </a:t>
            </a:r>
            <a:r>
              <a:rPr lang="fr-FR" dirty="0" err="1" smtClean="0"/>
              <a:t>oeuvre</a:t>
            </a:r>
            <a:r>
              <a:rPr lang="fr-FR" dirty="0" smtClean="0"/>
              <a:t> musicale?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lion </a:t>
            </a:r>
            <a:r>
              <a:rPr lang="fr-FR" dirty="0" err="1" smtClean="0"/>
              <a:t>sleeps</a:t>
            </a:r>
            <a:r>
              <a:rPr lang="fr-FR" dirty="0" smtClean="0"/>
              <a:t> </a:t>
            </a:r>
            <a:r>
              <a:rPr lang="fr-FR" dirty="0" err="1" smtClean="0"/>
              <a:t>tonight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« The </a:t>
            </a:r>
            <a:r>
              <a:rPr lang="fr-FR" dirty="0" smtClean="0"/>
              <a:t>lion slehttps://www.youtube.com/results?search_query=%23TheTokenseps </a:t>
            </a:r>
            <a:r>
              <a:rPr lang="fr-FR" dirty="0" err="1" smtClean="0"/>
              <a:t>tonight</a:t>
            </a:r>
            <a:r>
              <a:rPr lang="fr-FR" dirty="0" smtClean="0"/>
              <a:t> »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309252"/>
          </a:xfrm>
        </p:spPr>
        <p:txBody>
          <a:bodyPr>
            <a:normAutofit/>
          </a:bodyPr>
          <a:lstStyle/>
          <a:p>
            <a:r>
              <a:rPr lang="fr-FR" b="1" i="1" dirty="0" smtClean="0"/>
              <a:t>The Lion </a:t>
            </a:r>
            <a:r>
              <a:rPr lang="fr-FR" b="1" i="1" dirty="0" err="1" smtClean="0"/>
              <a:t>Sleeps</a:t>
            </a:r>
            <a:r>
              <a:rPr lang="fr-FR" b="1" i="1" dirty="0" smtClean="0"/>
              <a:t> </a:t>
            </a:r>
            <a:r>
              <a:rPr lang="fr-FR" b="1" i="1" dirty="0" err="1" smtClean="0"/>
              <a:t>Tonight</a:t>
            </a:r>
            <a:r>
              <a:rPr lang="fr-FR" dirty="0" smtClean="0"/>
              <a:t> (en français : « Le lion dort ce soir ») est une chanson populaire sud-africaine, composée par </a:t>
            </a:r>
            <a:r>
              <a:rPr lang="fr-FR" dirty="0" err="1" smtClean="0"/>
              <a:t>Solomo</a:t>
            </a:r>
            <a:r>
              <a:rPr lang="fr-FR" dirty="0" smtClean="0"/>
              <a:t> </a:t>
            </a:r>
            <a:r>
              <a:rPr lang="fr-FR" dirty="0" smtClean="0"/>
              <a:t>Linda</a:t>
            </a:r>
            <a:r>
              <a:rPr lang="fr-FR" dirty="0" smtClean="0"/>
              <a:t> en 1939 sous le titre </a:t>
            </a:r>
            <a:r>
              <a:rPr lang="fr-FR" b="1" i="1" dirty="0" err="1" smtClean="0"/>
              <a:t>Mbube</a:t>
            </a:r>
            <a:r>
              <a:rPr lang="fr-FR" dirty="0" smtClean="0"/>
              <a:t>. Reprise de nombreuses fois, elle est devenue un succès mondial. Sa version française, connue sous le titre </a:t>
            </a:r>
            <a:r>
              <a:rPr lang="fr-FR" b="1" i="1" dirty="0" smtClean="0"/>
              <a:t>Le lion est mort ce soir</a:t>
            </a:r>
            <a:r>
              <a:rPr lang="fr-FR" dirty="0" smtClean="0"/>
              <a:t>, a été popularisée une première fois en 1961 </a:t>
            </a:r>
            <a:r>
              <a:rPr lang="fr-FR" dirty="0" smtClean="0"/>
              <a:t>par</a:t>
            </a:r>
            <a:r>
              <a:rPr lang="fr-FR" dirty="0" smtClean="0"/>
              <a:t> </a:t>
            </a:r>
            <a:r>
              <a:rPr lang="fr-FR" dirty="0" smtClean="0"/>
              <a:t>Gloria Lasso (Réveille-toi</a:t>
            </a:r>
            <a:r>
              <a:rPr lang="fr-FR" dirty="0" smtClean="0"/>
              <a:t>) puis en 1962 par Henri Salvador, puis par le groupe </a:t>
            </a:r>
            <a:r>
              <a:rPr lang="fr-FR" dirty="0" err="1" smtClean="0"/>
              <a:t>Pow</a:t>
            </a:r>
            <a:r>
              <a:rPr lang="fr-FR" dirty="0" smtClean="0"/>
              <a:t> </a:t>
            </a:r>
            <a:r>
              <a:rPr lang="fr-FR" dirty="0" err="1" smtClean="0"/>
              <a:t>woW</a:t>
            </a:r>
            <a:r>
              <a:rPr lang="fr-FR" dirty="0" smtClean="0"/>
              <a:t> en 1992.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La chanson fut d'abord </a:t>
            </a:r>
            <a:r>
              <a:rPr lang="fr-FR" dirty="0" smtClean="0"/>
              <a:t>enregistrée, </a:t>
            </a:r>
            <a:r>
              <a:rPr lang="fr-FR" dirty="0" smtClean="0"/>
              <a:t>au studio de la </a:t>
            </a:r>
            <a:r>
              <a:rPr lang="fr-FR" i="1" dirty="0" smtClean="0"/>
              <a:t>Gallo Record </a:t>
            </a:r>
            <a:r>
              <a:rPr lang="fr-FR" i="1" dirty="0" err="1" smtClean="0"/>
              <a:t>Company</a:t>
            </a:r>
            <a:r>
              <a:rPr lang="fr-FR" dirty="0" smtClean="0"/>
              <a:t> de </a:t>
            </a:r>
            <a:r>
              <a:rPr lang="fr-FR" dirty="0" err="1" smtClean="0"/>
              <a:t>Johannesbourg</a:t>
            </a:r>
            <a:r>
              <a:rPr lang="fr-FR" dirty="0" smtClean="0"/>
              <a:t> par son auteur </a:t>
            </a:r>
            <a:r>
              <a:rPr lang="fr-FR" dirty="0" err="1" smtClean="0"/>
              <a:t>Solomon</a:t>
            </a:r>
            <a:r>
              <a:rPr lang="fr-FR" dirty="0" smtClean="0"/>
              <a:t> Linda et son groupe </a:t>
            </a:r>
            <a:r>
              <a:rPr lang="fr-FR" i="1" dirty="0" smtClean="0"/>
              <a:t>The </a:t>
            </a:r>
            <a:r>
              <a:rPr lang="fr-FR" i="1" dirty="0" err="1" smtClean="0"/>
              <a:t>Evening</a:t>
            </a:r>
            <a:r>
              <a:rPr lang="fr-FR" i="1" dirty="0" smtClean="0"/>
              <a:t> </a:t>
            </a:r>
            <a:r>
              <a:rPr lang="fr-FR" i="1" dirty="0" err="1" smtClean="0"/>
              <a:t>Birds</a:t>
            </a:r>
            <a:r>
              <a:rPr lang="fr-FR" i="1" dirty="0" smtClean="0"/>
              <a:t>,</a:t>
            </a:r>
            <a:r>
              <a:rPr lang="fr-FR" dirty="0" smtClean="0"/>
              <a:t> en 1939, sous le titre </a:t>
            </a:r>
            <a:r>
              <a:rPr lang="fr-FR" i="1" dirty="0" err="1" smtClean="0"/>
              <a:t>Mbube</a:t>
            </a:r>
            <a:r>
              <a:rPr lang="fr-FR" dirty="0" smtClean="0"/>
              <a:t> (« lion » en zoulou), pour le producteur Eric Gallo. Les Studios Gallo ne lui versèrent pas de redevances, alors que la loi britannique alors en vigueur prévoyait de reverser les droits à son auteur, jusque 25 ans après sa mort. </a:t>
            </a:r>
            <a:r>
              <a:rPr lang="fr-FR" i="1" dirty="0" err="1" smtClean="0"/>
              <a:t>Mbube</a:t>
            </a:r>
            <a:r>
              <a:rPr lang="fr-FR" dirty="0" smtClean="0"/>
              <a:t> devint un succès au travers de l'Afrique du Sud et se vendit à environ cent mille exemplaires pendant les années 1940. La chanson devint tellement populaire qu'elle prêta son nom à un style de musique a cappella africaine. </a:t>
            </a:r>
            <a:r>
              <a:rPr lang="fr-FR" dirty="0" err="1" smtClean="0"/>
              <a:t>Solomon</a:t>
            </a:r>
            <a:r>
              <a:rPr lang="fr-FR" dirty="0" smtClean="0"/>
              <a:t> Linda est plus tard mort dans la pauvreté.</a:t>
            </a:r>
          </a:p>
          <a:p>
            <a:r>
              <a:rPr lang="fr-FR" dirty="0" smtClean="0"/>
              <a:t>La chanson fut « découverte » aux États-Unis au début des années 1950 par l'ethnomusicologue Alan </a:t>
            </a:r>
            <a:r>
              <a:rPr lang="fr-FR" dirty="0" err="1" smtClean="0"/>
              <a:t>Lomax</a:t>
            </a:r>
            <a:r>
              <a:rPr lang="fr-FR" dirty="0" smtClean="0"/>
              <a:t>, qui transmit un enregistrement à Pete Seeger, qui en fit une première adaptation sous le nom </a:t>
            </a:r>
            <a:r>
              <a:rPr lang="fr-FR" i="1" dirty="0" err="1" smtClean="0"/>
              <a:t>Wimoweh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25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Quelle est cette oeuvre musicale?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est cette oeuvre musicale?</dc:title>
  <dc:creator>Utilisateur Windows</dc:creator>
  <cp:lastModifiedBy>Utilisateur Windows</cp:lastModifiedBy>
  <cp:revision>2</cp:revision>
  <dcterms:created xsi:type="dcterms:W3CDTF">2020-03-25T10:47:10Z</dcterms:created>
  <dcterms:modified xsi:type="dcterms:W3CDTF">2020-03-25T10:59:33Z</dcterms:modified>
</cp:coreProperties>
</file>