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6" r:id="rId3"/>
    <p:sldId id="257" r:id="rId4"/>
    <p:sldId id="261" r:id="rId5"/>
    <p:sldId id="270" r:id="rId6"/>
    <p:sldId id="272" r:id="rId7"/>
    <p:sldId id="259" r:id="rId8"/>
    <p:sldId id="271" r:id="rId9"/>
    <p:sldId id="260" r:id="rId10"/>
    <p:sldId id="262" r:id="rId11"/>
    <p:sldId id="273" r:id="rId12"/>
    <p:sldId id="274" r:id="rId13"/>
    <p:sldId id="263" r:id="rId14"/>
    <p:sldId id="264" r:id="rId15"/>
    <p:sldId id="265" r:id="rId16"/>
    <p:sldId id="275" r:id="rId17"/>
    <p:sldId id="266" r:id="rId18"/>
    <p:sldId id="276" r:id="rId19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8835E-1B55-4CCD-86A0-808585463247}" type="datetimeFigureOut">
              <a:rPr lang="fr-FR" smtClean="0"/>
              <a:pPr/>
              <a:t>14/04/2013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85E5C-4AAF-4444-BA9D-83D8923C50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CF9FCAE-B3A1-4D6E-8604-4463E4964D0B}" type="datetimeFigureOut">
              <a:rPr lang="fr-FR" smtClean="0"/>
              <a:pPr/>
              <a:t>14/04/2013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60158AD-4FCB-4AAB-8A90-B2FA15479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Voix passive</a:t>
            </a:r>
          </a:p>
          <a:p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Vocab</a:t>
            </a:r>
            <a:r>
              <a:rPr lang="fr-FR" dirty="0" smtClean="0"/>
              <a:t>: </a:t>
            </a:r>
            <a:r>
              <a:rPr lang="fr-FR" dirty="0" err="1" smtClean="0"/>
              <a:t>unlike</a:t>
            </a:r>
            <a:r>
              <a:rPr lang="fr-FR" dirty="0" smtClean="0"/>
              <a:t>; </a:t>
            </a:r>
            <a:r>
              <a:rPr lang="fr-FR" dirty="0" err="1" smtClean="0"/>
              <a:t>differ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; compare to; </a:t>
            </a:r>
            <a:r>
              <a:rPr lang="fr-FR" dirty="0" err="1" smtClean="0"/>
              <a:t>ethnic</a:t>
            </a:r>
            <a:r>
              <a:rPr lang="fr-FR" dirty="0" smtClean="0"/>
              <a:t>; </a:t>
            </a:r>
            <a:r>
              <a:rPr lang="fr-FR" dirty="0" err="1" smtClean="0"/>
              <a:t>laught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; </a:t>
            </a:r>
            <a:r>
              <a:rPr lang="fr-FR" dirty="0" err="1" smtClean="0"/>
              <a:t>billied</a:t>
            </a:r>
            <a:r>
              <a:rPr lang="fr-FR" dirty="0" smtClean="0"/>
              <a:t>; </a:t>
            </a:r>
            <a:r>
              <a:rPr lang="fr-FR" dirty="0" err="1" smtClean="0"/>
              <a:t>bully</a:t>
            </a:r>
            <a:r>
              <a:rPr lang="fr-FR" dirty="0" smtClean="0"/>
              <a:t>; </a:t>
            </a:r>
            <a:r>
              <a:rPr lang="fr-FR" dirty="0" err="1" smtClean="0"/>
              <a:t>tease</a:t>
            </a:r>
            <a:r>
              <a:rPr lang="fr-FR" dirty="0" smtClean="0"/>
              <a:t>; </a:t>
            </a:r>
            <a:r>
              <a:rPr lang="fr-FR" dirty="0" err="1" smtClean="0"/>
              <a:t>scapegoat</a:t>
            </a:r>
            <a:r>
              <a:rPr lang="fr-FR" dirty="0" smtClean="0"/>
              <a:t>; </a:t>
            </a:r>
            <a:r>
              <a:rPr lang="fr-FR" dirty="0" err="1" smtClean="0"/>
              <a:t>belong</a:t>
            </a:r>
            <a:r>
              <a:rPr lang="fr-FR" baseline="0" dirty="0" smtClean="0"/>
              <a:t> to…</a:t>
            </a:r>
          </a:p>
          <a:p>
            <a:r>
              <a:rPr lang="fr-FR" baseline="0" dirty="0" smtClean="0"/>
              <a:t>Gram: </a:t>
            </a:r>
            <a:r>
              <a:rPr lang="fr-FR" baseline="0" dirty="0" err="1" smtClean="0"/>
              <a:t>advice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had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better</a:t>
            </a:r>
            <a:r>
              <a:rPr lang="fr-FR" baseline="0" dirty="0" smtClean="0"/>
              <a:t>…,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rather</a:t>
            </a:r>
            <a:r>
              <a:rPr lang="fr-FR" baseline="0" dirty="0" smtClean="0"/>
              <a:t>…, </a:t>
            </a:r>
            <a:r>
              <a:rPr lang="fr-FR" baseline="0" dirty="0" err="1" smtClean="0"/>
              <a:t>ought</a:t>
            </a:r>
            <a:r>
              <a:rPr lang="fr-FR" baseline="0" dirty="0" smtClean="0"/>
              <a:t> to,…); </a:t>
            </a:r>
            <a:r>
              <a:rPr lang="fr-FR" baseline="0" dirty="0" err="1" smtClean="0"/>
              <a:t>comparison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Types?</a:t>
            </a:r>
          </a:p>
          <a:p>
            <a:r>
              <a:rPr lang="fr-FR" dirty="0" err="1" smtClean="0"/>
              <a:t>Victims</a:t>
            </a:r>
            <a:r>
              <a:rPr lang="fr-FR" dirty="0" smtClean="0"/>
              <a:t>? </a:t>
            </a:r>
            <a:r>
              <a:rPr lang="fr-FR" dirty="0" err="1" smtClean="0"/>
              <a:t>Targets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perfect</a:t>
            </a:r>
            <a:r>
              <a:rPr lang="fr-FR" dirty="0" smtClean="0"/>
              <a:t> (</a:t>
            </a:r>
            <a:r>
              <a:rPr lang="fr-FR" dirty="0" err="1" smtClean="0"/>
              <a:t>he</a:t>
            </a:r>
            <a:r>
              <a:rPr lang="fr-FR" dirty="0" smtClean="0"/>
              <a:t> has been…)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Walk</a:t>
            </a:r>
            <a:r>
              <a:rPr lang="fr-FR" dirty="0" smtClean="0"/>
              <a:t> </a:t>
            </a:r>
            <a:r>
              <a:rPr lang="fr-FR" dirty="0" err="1" smtClean="0"/>
              <a:t>Away</a:t>
            </a:r>
            <a:r>
              <a:rPr lang="fr-FR" dirty="0" smtClean="0"/>
              <a:t> (stop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bf</a:t>
            </a:r>
            <a:r>
              <a:rPr lang="fr-FR" dirty="0" smtClean="0"/>
              <a:t> the end)</a:t>
            </a:r>
          </a:p>
          <a:p>
            <a:r>
              <a:rPr lang="fr-FR" dirty="0" err="1" smtClean="0"/>
              <a:t>Being</a:t>
            </a:r>
            <a:r>
              <a:rPr lang="fr-FR" dirty="0" smtClean="0"/>
              <a:t> a </a:t>
            </a:r>
            <a:r>
              <a:rPr lang="fr-FR" dirty="0" err="1" smtClean="0"/>
              <a:t>friend</a:t>
            </a:r>
            <a:r>
              <a:rPr lang="fr-FR" dirty="0" smtClean="0"/>
              <a:t> (</a:t>
            </a:r>
            <a:r>
              <a:rPr lang="fr-FR" dirty="0" err="1" smtClean="0"/>
              <a:t>where</a:t>
            </a:r>
            <a:r>
              <a:rPr lang="fr-FR" dirty="0" smtClean="0"/>
              <a:t>? </a:t>
            </a:r>
            <a:r>
              <a:rPr lang="fr-FR" dirty="0" err="1" smtClean="0"/>
              <a:t>What</a:t>
            </a:r>
            <a:r>
              <a:rPr lang="fr-FR" dirty="0" smtClean="0"/>
              <a:t>? =&gt; hypothèses (</a:t>
            </a:r>
            <a:r>
              <a:rPr lang="fr-FR" dirty="0" err="1" smtClean="0"/>
              <a:t>may</a:t>
            </a:r>
            <a:r>
              <a:rPr lang="fr-FR" dirty="0" smtClean="0"/>
              <a:t> have </a:t>
            </a:r>
            <a:r>
              <a:rPr lang="fr-FR" dirty="0" err="1" smtClean="0"/>
              <a:t>seen</a:t>
            </a:r>
            <a:r>
              <a:rPr lang="fr-FR" dirty="0" smtClean="0"/>
              <a:t>/been…)</a:t>
            </a:r>
          </a:p>
          <a:p>
            <a:r>
              <a:rPr lang="fr-FR" dirty="0" err="1" smtClean="0"/>
              <a:t>Vocab</a:t>
            </a:r>
            <a:r>
              <a:rPr lang="fr-FR" dirty="0" smtClean="0"/>
              <a:t>: </a:t>
            </a:r>
            <a:r>
              <a:rPr lang="fr-FR" dirty="0" err="1" smtClean="0"/>
              <a:t>armful</a:t>
            </a:r>
            <a:r>
              <a:rPr lang="fr-FR" dirty="0" smtClean="0"/>
              <a:t>; </a:t>
            </a:r>
            <a:r>
              <a:rPr lang="fr-FR" dirty="0" err="1" smtClean="0"/>
              <a:t>unconsiderate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58AD-4FCB-4AAB-8A90-B2FA15479F7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728DE8-C806-4638-B805-CEB6DC01CDDA}" type="datetimeFigureOut">
              <a:rPr lang="fr-FR" smtClean="0"/>
              <a:pPr/>
              <a:t>14/04/2013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3E690E-63A3-4EAC-A80A-80EE2B17B51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S&#233;quence%205%202nd/Bully%201.av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S&#233;quence%205%202nd/Bully%203.avi" TargetMode="External"/><Relationship Id="rId4" Type="http://schemas.openxmlformats.org/officeDocument/2006/relationships/hyperlink" Target="S&#233;quence%205%202nd/Bully%202.av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S&#233;quence%205%202nd/Walk%20Away.av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G2lKP4KLNGk" TargetMode="External"/><Relationship Id="rId5" Type="http://schemas.openxmlformats.org/officeDocument/2006/relationships/hyperlink" Target="S&#233;quence%205%202nd/Being%20a%20friend_%20Anti-Bullying%20PSA%20(change%20the%20view%202011).avi" TargetMode="External"/><Relationship Id="rId4" Type="http://schemas.openxmlformats.org/officeDocument/2006/relationships/hyperlink" Target="http://www.youtube.com/watch?v=_sxr9N1FQb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WJut7KQhI4" TargetMode="External"/><Relationship Id="rId2" Type="http://schemas.openxmlformats.org/officeDocument/2006/relationships/hyperlink" Target="file:///C:\Users\americanlolita\Desktop\S&#233;quence%205%202nd\Anti-Bullying%20ad.av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americanlolita\Desktop\S&#233;quence%205%202nd\Anti-Bullying%20PSA_%20That_s%20Gay_%20That_s%20Straight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640960" cy="3890863"/>
          </a:xfrm>
        </p:spPr>
        <p:txBody>
          <a:bodyPr>
            <a:normAutofit fontScale="90000"/>
          </a:bodyPr>
          <a:lstStyle/>
          <a:p>
            <a:pPr algn="l"/>
            <a:r>
              <a:rPr lang="fr-FR" sz="3100" b="1" dirty="0" smtClean="0">
                <a:latin typeface="Comic Sans MS" pitchFamily="66" charset="0"/>
              </a:rPr>
              <a:t>		Séquence </a:t>
            </a:r>
            <a:r>
              <a:rPr lang="fr-FR" sz="3100" b="1" dirty="0">
                <a:latin typeface="Comic Sans MS" pitchFamily="66" charset="0"/>
              </a:rPr>
              <a:t>5 – </a:t>
            </a:r>
            <a:r>
              <a:rPr lang="fr-FR" sz="3100" b="1" dirty="0" smtClean="0">
                <a:latin typeface="Comic Sans MS" pitchFamily="66" charset="0"/>
              </a:rPr>
              <a:t>Seconde</a:t>
            </a:r>
            <a:br>
              <a:rPr lang="fr-FR" sz="3100" b="1" dirty="0" smtClean="0">
                <a:latin typeface="Comic Sans MS" pitchFamily="66" charset="0"/>
              </a:rPr>
            </a:br>
            <a:r>
              <a:rPr lang="fr-FR" sz="3100" b="1" dirty="0" smtClean="0">
                <a:latin typeface="Comic Sans MS" pitchFamily="66" charset="0"/>
              </a:rPr>
              <a:t>	Singularité </a:t>
            </a:r>
            <a:r>
              <a:rPr lang="fr-FR" sz="3100" b="1" dirty="0">
                <a:latin typeface="Comic Sans MS" pitchFamily="66" charset="0"/>
              </a:rPr>
              <a:t>et </a:t>
            </a:r>
            <a:r>
              <a:rPr lang="fr-FR" sz="3100" b="1" dirty="0" smtClean="0">
                <a:latin typeface="Comic Sans MS" pitchFamily="66" charset="0"/>
              </a:rPr>
              <a:t>solidarité: BULLYING</a:t>
            </a:r>
            <a:br>
              <a:rPr lang="fr-FR" sz="3100" b="1" dirty="0" smtClean="0">
                <a:latin typeface="Comic Sans MS" pitchFamily="66" charset="0"/>
              </a:rPr>
            </a:br>
            <a:r>
              <a:rPr lang="fr-FR" sz="2700" dirty="0">
                <a:latin typeface="Comic Sans MS" pitchFamily="66" charset="0"/>
              </a:rPr>
              <a:t/>
            </a:r>
            <a:br>
              <a:rPr lang="fr-FR" sz="2700" dirty="0">
                <a:latin typeface="Comic Sans MS" pitchFamily="66" charset="0"/>
              </a:rPr>
            </a:br>
            <a:r>
              <a:rPr lang="en-US" sz="2700" u="sng" dirty="0">
                <a:latin typeface="Comic Sans MS" pitchFamily="66" charset="0"/>
              </a:rPr>
              <a:t>Final project</a:t>
            </a:r>
            <a:r>
              <a:rPr lang="en-US" sz="2700" dirty="0">
                <a:latin typeface="Comic Sans MS" pitchFamily="66" charset="0"/>
              </a:rPr>
              <a:t>: You made a friend on Facebook, he/she is Canadian and is about your age. He/She told you he/she is being bullied at school by one of his/her classmates (insults, threats, physical violence). You are going to send him/her a Facebook message in which you will give him/her advices to end this unbearable situation. (Give at least 2 advices and end your message with comforting words).</a:t>
            </a: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2172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Defining</a:t>
            </a:r>
            <a:r>
              <a:rPr lang="fr-FR" dirty="0" smtClean="0"/>
              <a:t> </a:t>
            </a:r>
            <a:r>
              <a:rPr lang="en-US" dirty="0" smtClean="0"/>
              <a:t>bullying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Brainstorming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73880"/>
          </a:xfrm>
        </p:spPr>
        <p:txBody>
          <a:bodyPr/>
          <a:lstStyle/>
          <a:p>
            <a:pPr>
              <a:buNone/>
            </a:pPr>
            <a:r>
              <a:rPr lang="fr-FR" dirty="0" err="1" smtClean="0"/>
              <a:t>Bullying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4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931224" cy="1399032"/>
          </a:xfrm>
        </p:spPr>
        <p:txBody>
          <a:bodyPr/>
          <a:lstStyle/>
          <a:p>
            <a:pPr algn="ctr"/>
            <a:r>
              <a:rPr lang="fr-FR" dirty="0" err="1" smtClean="0"/>
              <a:t>Texts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9984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bullying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Types of </a:t>
            </a:r>
            <a:r>
              <a:rPr lang="fr-FR" dirty="0" err="1" smtClean="0"/>
              <a:t>bullying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580526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/>
              <a:t>HW</a:t>
            </a:r>
            <a:r>
              <a:rPr lang="fr-FR" sz="2400" b="1" dirty="0" smtClean="0"/>
              <a:t>: </a:t>
            </a:r>
            <a:r>
              <a:rPr lang="fr-FR" sz="2400" b="1" dirty="0" err="1" smtClean="0"/>
              <a:t>Review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your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vocabulary</a:t>
            </a:r>
            <a:r>
              <a:rPr lang="fr-FR" sz="2400" b="1" dirty="0" smtClean="0"/>
              <a:t> and </a:t>
            </a:r>
            <a:r>
              <a:rPr lang="fr-FR" sz="2400" b="1" dirty="0" err="1" smtClean="0"/>
              <a:t>agumentation</a:t>
            </a:r>
            <a:r>
              <a:rPr lang="fr-FR" sz="2400" b="1" dirty="0" smtClean="0"/>
              <a:t> for </a:t>
            </a:r>
            <a:r>
              <a:rPr lang="fr-FR" sz="2400" b="1" dirty="0" err="1" smtClean="0"/>
              <a:t>your</a:t>
            </a:r>
            <a:r>
              <a:rPr lang="fr-FR" sz="2400" b="1" dirty="0" smtClean="0"/>
              <a:t> </a:t>
            </a:r>
            <a:r>
              <a:rPr lang="fr-FR" sz="2400" b="1" u="sng" dirty="0" smtClean="0"/>
              <a:t>test </a:t>
            </a:r>
            <a:r>
              <a:rPr lang="fr-FR" sz="2400" b="1" dirty="0" err="1" smtClean="0"/>
              <a:t>next</a:t>
            </a:r>
            <a:r>
              <a:rPr lang="fr-FR" sz="2400" b="1" dirty="0" smtClean="0"/>
              <a:t> time (EE)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89854"/>
          </a:xfrm>
        </p:spPr>
        <p:txBody>
          <a:bodyPr/>
          <a:lstStyle/>
          <a:p>
            <a:r>
              <a:rPr lang="fr-FR" dirty="0" smtClean="0"/>
              <a:t>Test  (100 </a:t>
            </a:r>
            <a:r>
              <a:rPr lang="fr-FR" dirty="0" err="1" smtClean="0"/>
              <a:t>words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teenagers are tolerant nowadays? Why? Why not?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you think our society advocates tolerance and respect? Justify.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5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BA</a:t>
            </a:r>
            <a:r>
              <a:rPr lang="fr-FR" dirty="0" smtClean="0"/>
              <a:t> </a:t>
            </a:r>
            <a:r>
              <a:rPr lang="fr-FR" dirty="0" smtClean="0"/>
              <a:t>du film « </a:t>
            </a:r>
            <a:r>
              <a:rPr lang="fr-FR" dirty="0" err="1" smtClean="0"/>
              <a:t>Bully</a:t>
            </a:r>
            <a:r>
              <a:rPr lang="fr-FR" dirty="0" smtClean="0"/>
              <a:t> </a:t>
            </a:r>
            <a:r>
              <a:rPr lang="fr-FR" dirty="0" smtClean="0"/>
              <a:t>»</a:t>
            </a:r>
            <a:br>
              <a:rPr lang="fr-FR" dirty="0" smtClean="0"/>
            </a:br>
            <a:r>
              <a:rPr lang="fr-FR" dirty="0" smtClean="0"/>
              <a:t>divisée en 3 parties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5450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Group 1: ‘</a:t>
            </a:r>
            <a:r>
              <a:rPr lang="fr-FR" dirty="0" err="1" smtClean="0">
                <a:hlinkClick r:id="rId3" action="ppaction://hlinkfile"/>
              </a:rPr>
              <a:t>Bully</a:t>
            </a:r>
            <a:r>
              <a:rPr lang="fr-FR" dirty="0" smtClean="0">
                <a:hlinkClick r:id="rId3" action="ppaction://hlinkfile"/>
              </a:rPr>
              <a:t> 1</a:t>
            </a:r>
            <a:r>
              <a:rPr lang="fr-FR" dirty="0" smtClean="0"/>
              <a:t>’</a:t>
            </a:r>
          </a:p>
          <a:p>
            <a:endParaRPr lang="fr-FR" dirty="0" smtClean="0"/>
          </a:p>
          <a:p>
            <a:r>
              <a:rPr lang="fr-FR" dirty="0" smtClean="0"/>
              <a:t>Group 2: ‘</a:t>
            </a:r>
            <a:r>
              <a:rPr lang="fr-FR" dirty="0" err="1" smtClean="0">
                <a:hlinkClick r:id="rId4" action="ppaction://hlinkfile"/>
              </a:rPr>
              <a:t>Bully</a:t>
            </a:r>
            <a:r>
              <a:rPr lang="fr-FR" dirty="0" smtClean="0">
                <a:hlinkClick r:id="rId4" action="ppaction://hlinkfile"/>
              </a:rPr>
              <a:t> 2</a:t>
            </a:r>
            <a:r>
              <a:rPr lang="fr-FR" dirty="0" smtClean="0"/>
              <a:t>’</a:t>
            </a:r>
          </a:p>
          <a:p>
            <a:endParaRPr lang="fr-FR" dirty="0" smtClean="0"/>
          </a:p>
          <a:p>
            <a:r>
              <a:rPr lang="fr-FR" dirty="0" smtClean="0"/>
              <a:t>Group 3: ‘</a:t>
            </a:r>
            <a:r>
              <a:rPr lang="fr-FR" dirty="0" err="1" smtClean="0">
                <a:hlinkClick r:id="rId5" action="ppaction://hlinkfile"/>
              </a:rPr>
              <a:t>Bully</a:t>
            </a:r>
            <a:r>
              <a:rPr lang="fr-FR" dirty="0" smtClean="0">
                <a:hlinkClick r:id="rId5" action="ppaction://hlinkfile"/>
              </a:rPr>
              <a:t> 3</a:t>
            </a:r>
            <a:r>
              <a:rPr lang="fr-FR" dirty="0" smtClean="0"/>
              <a:t>’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en-US" dirty="0" smtClean="0"/>
              <a:t>Watch and take notes to explain what you saw and heard (what? Who? where? When? Why?)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6 </a:t>
            </a:r>
            <a:r>
              <a:rPr lang="fr-FR" sz="2400" dirty="0" smtClean="0">
                <a:latin typeface="Comic Sans MS" pitchFamily="66" charset="0"/>
              </a:rPr>
              <a:t>en </a:t>
            </a:r>
            <a:r>
              <a:rPr lang="fr-FR" sz="2400" dirty="0" err="1" smtClean="0">
                <a:latin typeface="Comic Sans MS" pitchFamily="66" charset="0"/>
              </a:rPr>
              <a:t>médialangue</a:t>
            </a:r>
            <a:endParaRPr lang="fr-FR" sz="2400" dirty="0" smtClean="0">
              <a:latin typeface="Comic Sans MS" pitchFamily="66" charset="0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446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kind of bullying did you see 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behavior can help 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51520" y="544522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u="sng" dirty="0" smtClean="0"/>
              <a:t>HW</a:t>
            </a:r>
            <a:r>
              <a:rPr lang="en-US" sz="2400" b="1" dirty="0" smtClean="0"/>
              <a:t>: List all the different behaviors that you think can help stop bullying. </a:t>
            </a:r>
          </a:p>
          <a:p>
            <a:pPr algn="ctr">
              <a:buNone/>
            </a:pPr>
            <a:r>
              <a:rPr lang="en-US" sz="2400" b="1" dirty="0" smtClean="0"/>
              <a:t>Review all your vocabulary for next class </a:t>
            </a:r>
            <a:r>
              <a:rPr lang="en-US" sz="2400" b="1" u="sng" dirty="0" smtClean="0"/>
              <a:t>test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936104"/>
          </a:xfrm>
        </p:spPr>
        <p:txBody>
          <a:bodyPr/>
          <a:lstStyle/>
          <a:p>
            <a:pPr algn="ctr"/>
            <a:r>
              <a:rPr lang="fr-FR" dirty="0" smtClean="0"/>
              <a:t>Help / </a:t>
            </a:r>
            <a:r>
              <a:rPr lang="fr-FR" dirty="0" err="1" smtClean="0"/>
              <a:t>Advices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err="1" smtClean="0"/>
              <a:t>Videos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‘</a:t>
            </a:r>
            <a:r>
              <a:rPr lang="fr-FR" dirty="0" err="1" smtClean="0">
                <a:hlinkClick r:id="rId3" action="ppaction://hlinkfile"/>
              </a:rPr>
              <a:t>Walk</a:t>
            </a:r>
            <a:r>
              <a:rPr lang="fr-FR" dirty="0" smtClean="0">
                <a:hlinkClick r:id="rId3" action="ppaction://hlinkfile"/>
              </a:rPr>
              <a:t> </a:t>
            </a:r>
            <a:r>
              <a:rPr lang="fr-FR" dirty="0" err="1" smtClean="0">
                <a:hlinkClick r:id="rId3" action="ppaction://hlinkfile"/>
              </a:rPr>
              <a:t>away</a:t>
            </a:r>
            <a:r>
              <a:rPr lang="fr-FR" dirty="0" smtClean="0"/>
              <a:t>’ </a:t>
            </a:r>
            <a:r>
              <a:rPr lang="fr-FR" sz="1900" dirty="0" smtClean="0">
                <a:hlinkClick r:id="rId4"/>
              </a:rPr>
              <a:t>http://www.youtube.com/watch?v=_</a:t>
            </a:r>
            <a:r>
              <a:rPr lang="fr-FR" sz="1900" dirty="0" smtClean="0">
                <a:hlinkClick r:id="rId4"/>
              </a:rPr>
              <a:t>sxr9N1FQbo</a:t>
            </a:r>
            <a:endParaRPr lang="fr-FR" sz="1900" dirty="0" smtClean="0"/>
          </a:p>
          <a:p>
            <a:pPr>
              <a:buNone/>
            </a:pPr>
            <a:endParaRPr lang="fr-FR" sz="1900" dirty="0" smtClean="0"/>
          </a:p>
          <a:p>
            <a:pPr>
              <a:buNone/>
            </a:pPr>
            <a:r>
              <a:rPr lang="en-US" dirty="0" smtClean="0"/>
              <a:t>Watch the video and explain what is happening? What do you think about it? What is the message?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‘</a:t>
            </a:r>
            <a:r>
              <a:rPr lang="en-US" dirty="0" smtClean="0">
                <a:hlinkClick r:id="rId5" action="ppaction://hlinkfile"/>
              </a:rPr>
              <a:t>Being a friend</a:t>
            </a:r>
            <a:r>
              <a:rPr lang="en-US" dirty="0" smtClean="0"/>
              <a:t>’ </a:t>
            </a:r>
            <a:r>
              <a:rPr lang="en-US" sz="1700" dirty="0" smtClean="0">
                <a:hlinkClick r:id="rId6"/>
              </a:rPr>
              <a:t>http://</a:t>
            </a:r>
            <a:r>
              <a:rPr lang="en-US" sz="1700" dirty="0" smtClean="0">
                <a:hlinkClick r:id="rId6"/>
              </a:rPr>
              <a:t>www.youtube.com/watch?v=G2lKP4KLNGk</a:t>
            </a: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dirty="0" smtClean="0"/>
              <a:t>Part 1? </a:t>
            </a:r>
          </a:p>
          <a:p>
            <a:pPr>
              <a:buNone/>
            </a:pPr>
            <a:r>
              <a:rPr lang="en-US" dirty="0" smtClean="0"/>
              <a:t>Think about the consequences of these acts?</a:t>
            </a:r>
          </a:p>
          <a:p>
            <a:pPr>
              <a:buNone/>
            </a:pPr>
            <a:r>
              <a:rPr lang="en-US" dirty="0" smtClean="0"/>
              <a:t>Part 2?</a:t>
            </a:r>
          </a:p>
          <a:p>
            <a:pPr>
              <a:buNone/>
            </a:pPr>
            <a:r>
              <a:rPr lang="en-US" dirty="0" smtClean="0"/>
              <a:t>Part 3?</a:t>
            </a:r>
          </a:p>
          <a:p>
            <a:pPr>
              <a:buNone/>
            </a:pPr>
            <a:r>
              <a:rPr lang="en-US" dirty="0" smtClean="0"/>
              <a:t>Do you see solutions to stop bullying from happening?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7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Changing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Videos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558924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HW</a:t>
            </a:r>
            <a:r>
              <a:rPr lang="en-US" sz="2400" b="1" dirty="0" smtClean="0"/>
              <a:t>: Review what we have done since the beginning of the unit to be prepared for your final task for next class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/>
          <a:lstStyle/>
          <a:p>
            <a:pPr algn="ctr"/>
            <a:r>
              <a:rPr lang="fr-FR" b="1" dirty="0" err="1" smtClean="0"/>
              <a:t>Your</a:t>
            </a:r>
            <a:r>
              <a:rPr lang="fr-FR" b="1" dirty="0" smtClean="0"/>
              <a:t> final </a:t>
            </a:r>
            <a:r>
              <a:rPr lang="fr-FR" b="1" dirty="0" err="1" smtClean="0"/>
              <a:t>task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You made a friend on </a:t>
            </a:r>
            <a:r>
              <a:rPr lang="en-US" sz="2800" dirty="0" err="1" smtClean="0"/>
              <a:t>Facebook</a:t>
            </a:r>
            <a:r>
              <a:rPr lang="en-US" sz="2800" dirty="0" smtClean="0"/>
              <a:t>, he/she is Canadian and is about your age.</a:t>
            </a:r>
          </a:p>
          <a:p>
            <a:pPr algn="just">
              <a:buNone/>
            </a:pPr>
            <a:r>
              <a:rPr lang="en-US" sz="2800" dirty="0" err="1" smtClean="0"/>
              <a:t>He/She</a:t>
            </a:r>
            <a:r>
              <a:rPr lang="en-US" sz="2800" dirty="0" smtClean="0"/>
              <a:t> told you he/she is being bullied at school by one of his/her classmates (insults, threats, physical violence).</a:t>
            </a:r>
          </a:p>
          <a:p>
            <a:pPr algn="just">
              <a:buNone/>
            </a:pPr>
            <a:r>
              <a:rPr lang="en-US" sz="2800" dirty="0" smtClean="0"/>
              <a:t>You are going to </a:t>
            </a:r>
            <a:r>
              <a:rPr lang="en-US" sz="2800" b="1" dirty="0" smtClean="0"/>
              <a:t>send him/her a </a:t>
            </a:r>
            <a:r>
              <a:rPr lang="en-US" sz="2800" b="1" dirty="0" err="1" smtClean="0"/>
              <a:t>Facebook</a:t>
            </a:r>
            <a:r>
              <a:rPr lang="en-US" sz="2800" b="1" dirty="0" smtClean="0"/>
              <a:t> message</a:t>
            </a:r>
            <a:r>
              <a:rPr lang="en-US" sz="2800" dirty="0" smtClean="0"/>
              <a:t> in which you will give him/her </a:t>
            </a:r>
            <a:r>
              <a:rPr lang="en-US" sz="2800" b="1" dirty="0" smtClean="0"/>
              <a:t>advices</a:t>
            </a:r>
            <a:r>
              <a:rPr lang="en-US" sz="2800" dirty="0" smtClean="0"/>
              <a:t> to end this unbearable situation. (Give at least </a:t>
            </a:r>
            <a:r>
              <a:rPr lang="en-US" sz="2800" u="sng" dirty="0" smtClean="0"/>
              <a:t>2 advices </a:t>
            </a:r>
            <a:r>
              <a:rPr lang="en-US" sz="2800" dirty="0" smtClean="0"/>
              <a:t>and end your message with </a:t>
            </a:r>
            <a:r>
              <a:rPr lang="en-US" sz="2800" u="sng" dirty="0" smtClean="0"/>
              <a:t>comforting words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8 </a:t>
            </a:r>
            <a:r>
              <a:rPr lang="fr-FR" sz="2400" dirty="0" smtClean="0">
                <a:latin typeface="Comic Sans MS" pitchFamily="66" charset="0"/>
              </a:rPr>
              <a:t>en </a:t>
            </a:r>
            <a:r>
              <a:rPr lang="fr-FR" sz="2400" dirty="0" err="1" smtClean="0">
                <a:latin typeface="Comic Sans MS" pitchFamily="66" charset="0"/>
              </a:rPr>
              <a:t>médialangue</a:t>
            </a:r>
            <a:endParaRPr lang="fr-FR" sz="2400" dirty="0" smtClean="0">
              <a:latin typeface="Comic Sans MS" pitchFamily="66" charset="0"/>
            </a:endParaRP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équence 5 2nd\FB msg ty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74285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2852936"/>
            <a:ext cx="683852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err="1" smtClean="0">
                <a:hlinkClick r:id="rId2" action="ppaction://hlinkfile"/>
              </a:rPr>
              <a:t>Bully</a:t>
            </a:r>
            <a:r>
              <a:rPr lang="fr-FR" sz="3200" dirty="0" smtClean="0"/>
              <a:t> </a:t>
            </a:r>
            <a:r>
              <a:rPr lang="fr-FR" sz="3200" dirty="0" smtClean="0"/>
              <a:t>ad</a:t>
            </a:r>
            <a:br>
              <a:rPr lang="fr-FR" sz="3200" dirty="0" smtClean="0"/>
            </a:br>
            <a:r>
              <a:rPr lang="fr-FR" sz="2200" dirty="0" smtClean="0">
                <a:effectLst/>
                <a:hlinkClick r:id="rId3"/>
              </a:rPr>
              <a:t>http://</a:t>
            </a:r>
            <a:r>
              <a:rPr lang="fr-FR" sz="2200" dirty="0" smtClean="0">
                <a:effectLst/>
                <a:hlinkClick r:id="rId3"/>
              </a:rPr>
              <a:t>www.youtube.com/watch?v=nWJut7KQhI4</a:t>
            </a:r>
            <a:r>
              <a:rPr lang="fr-FR" sz="2200" dirty="0" smtClean="0">
                <a:effectLst/>
              </a:rPr>
              <a:t/>
            </a:r>
            <a:br>
              <a:rPr lang="fr-FR" sz="2200" dirty="0" smtClean="0">
                <a:effectLst/>
              </a:rPr>
            </a:br>
            <a:endParaRPr lang="fr-FR" sz="2200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6400800" cy="769640"/>
          </a:xfrm>
        </p:spPr>
        <p:txBody>
          <a:bodyPr/>
          <a:lstStyle/>
          <a:p>
            <a:pPr algn="ctr"/>
            <a:r>
              <a:rPr lang="fr-FR" dirty="0" err="1" smtClean="0">
                <a:solidFill>
                  <a:schemeClr val="tx1"/>
                </a:solidFill>
                <a:hlinkClick r:id="rId4" action="ppaction://hlinkfile"/>
              </a:rPr>
              <a:t>Bully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gay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620688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1</a:t>
            </a:r>
          </a:p>
          <a:p>
            <a:pPr algn="ctr"/>
            <a:endParaRPr lang="fr-FR" sz="2000" dirty="0" smtClean="0">
              <a:latin typeface="Comic Sans MS" pitchFamily="66" charset="0"/>
            </a:endParaRP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Vidéo: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47664" y="4941168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http://www.youtube.com/watch?v=Fwfl1IvGEnw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About the video: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8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does the scene take place ?</a:t>
            </a:r>
          </a:p>
          <a:p>
            <a:pPr>
              <a:buNone/>
            </a:pPr>
            <a:r>
              <a:rPr lang="en-US" dirty="0" smtClean="0"/>
              <a:t>Who can you see ?</a:t>
            </a:r>
          </a:p>
          <a:p>
            <a:pPr>
              <a:buNone/>
            </a:pPr>
            <a:r>
              <a:rPr lang="en-US" dirty="0" smtClean="0"/>
              <a:t>What happened ?</a:t>
            </a:r>
          </a:p>
          <a:p>
            <a:pPr>
              <a:buNone/>
            </a:pPr>
            <a:r>
              <a:rPr lang="en-US" dirty="0" smtClean="0"/>
              <a:t>Why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Unit 5 – Singularité et solidarité</a:t>
            </a:r>
            <a:br>
              <a:rPr lang="fr-FR" sz="4000" dirty="0" smtClean="0"/>
            </a:br>
            <a:r>
              <a:rPr lang="fr-FR" sz="4000" b="1" dirty="0" err="1" smtClean="0"/>
              <a:t>Bullying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Video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57332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HW</a:t>
            </a:r>
            <a:r>
              <a:rPr lang="en-US" sz="2400" b="1" dirty="0" smtClean="0"/>
              <a:t>: Imagine a short dialogue between the boys that would follow what happened in the video.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922456"/>
          </a:xfrm>
        </p:spPr>
        <p:txBody>
          <a:bodyPr/>
          <a:lstStyle/>
          <a:p>
            <a:r>
              <a:rPr lang="fr-FR" dirty="0" err="1" smtClean="0"/>
              <a:t>Act</a:t>
            </a:r>
            <a:r>
              <a:rPr lang="fr-FR" dirty="0" smtClean="0"/>
              <a:t> out </a:t>
            </a:r>
            <a:r>
              <a:rPr lang="fr-FR" dirty="0" err="1" smtClean="0"/>
              <a:t>your</a:t>
            </a:r>
            <a:r>
              <a:rPr lang="fr-FR" dirty="0" smtClean="0"/>
              <a:t> dialogue.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impression do </a:t>
            </a:r>
            <a:r>
              <a:rPr lang="fr-FR" dirty="0" err="1" smtClean="0"/>
              <a:t>you</a:t>
            </a:r>
            <a:r>
              <a:rPr lang="fr-FR" dirty="0" smtClean="0"/>
              <a:t> have?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60648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2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399032"/>
          </a:xfrm>
        </p:spPr>
        <p:txBody>
          <a:bodyPr/>
          <a:lstStyle/>
          <a:p>
            <a:pPr algn="ctr"/>
            <a:r>
              <a:rPr lang="fr-FR" dirty="0" smtClean="0"/>
              <a:t>Images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764704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latin typeface="Comic Sans MS" pitchFamily="66" charset="0"/>
              </a:rPr>
              <a:t>Séance 3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équence 5 2nd\Phoyod N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624736" cy="64239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499992" y="60932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Amanda Todd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051720" y="2708920"/>
            <a:ext cx="11521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Mattéo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23728" y="58772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Priyanka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20272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David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fr-FR" dirty="0" err="1" smtClean="0"/>
              <a:t>Texts</a:t>
            </a:r>
            <a:r>
              <a:rPr lang="fr-FR" dirty="0" smtClean="0"/>
              <a:t> and audio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37321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Group 1</a:t>
            </a:r>
            <a:r>
              <a:rPr lang="fr-FR" dirty="0" smtClean="0"/>
              <a:t>: Amanda Todd</a:t>
            </a:r>
          </a:p>
          <a:p>
            <a:endParaRPr lang="fr-FR" dirty="0" smtClean="0"/>
          </a:p>
          <a:p>
            <a:r>
              <a:rPr lang="fr-FR" b="1" dirty="0" smtClean="0"/>
              <a:t>Group 2</a:t>
            </a:r>
            <a:r>
              <a:rPr lang="fr-FR" dirty="0" smtClean="0"/>
              <a:t>: David </a:t>
            </a:r>
          </a:p>
          <a:p>
            <a:endParaRPr lang="fr-FR" dirty="0" smtClean="0"/>
          </a:p>
          <a:p>
            <a:r>
              <a:rPr lang="fr-FR" b="1" dirty="0" smtClean="0"/>
              <a:t>Group 3</a:t>
            </a:r>
            <a:r>
              <a:rPr lang="fr-FR" dirty="0" smtClean="0"/>
              <a:t>: </a:t>
            </a:r>
            <a:r>
              <a:rPr lang="fr-FR" dirty="0" err="1" smtClean="0"/>
              <a:t>Priyanka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Recap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have </a:t>
            </a:r>
            <a:r>
              <a:rPr lang="fr-FR" dirty="0" err="1" smtClean="0"/>
              <a:t>read</a:t>
            </a:r>
            <a:r>
              <a:rPr lang="fr-FR" dirty="0" smtClean="0"/>
              <a:t>/</a:t>
            </a:r>
            <a:r>
              <a:rPr lang="fr-FR" dirty="0" err="1" smtClean="0"/>
              <a:t>heard</a:t>
            </a:r>
            <a:r>
              <a:rPr lang="fr-FR" dirty="0" smtClean="0"/>
              <a:t> for the </a:t>
            </a:r>
            <a:r>
              <a:rPr lang="fr-FR" dirty="0" err="1" smtClean="0"/>
              <a:t>other</a:t>
            </a:r>
            <a:r>
              <a:rPr lang="fr-FR" dirty="0" smtClean="0"/>
              <a:t> groups.</a:t>
            </a:r>
          </a:p>
          <a:p>
            <a:endParaRPr lang="fr-FR" dirty="0" smtClean="0"/>
          </a:p>
          <a:p>
            <a:r>
              <a:rPr lang="fr-FR" dirty="0" err="1" smtClean="0"/>
              <a:t>Now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people?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recap</a:t>
            </a:r>
            <a:r>
              <a:rPr lang="fr-FR" dirty="0" smtClean="0"/>
              <a:t> on the kids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r>
              <a:rPr lang="fr-FR" dirty="0" smtClean="0"/>
              <a:t>Images:</a:t>
            </a:r>
          </a:p>
          <a:p>
            <a:pPr>
              <a:buNone/>
            </a:pPr>
            <a:r>
              <a:rPr lang="fr-FR" dirty="0" err="1" smtClean="0"/>
              <a:t>Describe</a:t>
            </a:r>
            <a:r>
              <a:rPr lang="fr-FR" dirty="0" smtClean="0"/>
              <a:t>/Comment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React</a:t>
            </a:r>
            <a:r>
              <a:rPr lang="fr-FR" dirty="0" smtClean="0"/>
              <a:t> to </a:t>
            </a:r>
            <a:r>
              <a:rPr lang="fr-FR" dirty="0" err="1" smtClean="0"/>
              <a:t>their</a:t>
            </a:r>
            <a:r>
              <a:rPr lang="fr-FR" dirty="0" smtClean="0"/>
              <a:t> story (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opinion?)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438</TotalTime>
  <Words>560</Words>
  <Application>Microsoft Office PowerPoint</Application>
  <PresentationFormat>Affichage à l'écran (4:3)</PresentationFormat>
  <Paragraphs>125</Paragraphs>
  <Slides>18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Verve</vt:lpstr>
      <vt:lpstr>  Séquence 5 – Seconde  Singularité et solidarité: BULLYING  Final project: You made a friend on Facebook, he/she is Canadian and is about your age. He/She told you he/she is being bullied at school by one of his/her classmates (insults, threats, physical violence). You are going to send him/her a Facebook message in which you will give him/her advices to end this unbearable situation. (Give at least 2 advices and end your message with comforting words). </vt:lpstr>
      <vt:lpstr>Bully ad http://www.youtube.com/watch?v=nWJut7KQhI4 </vt:lpstr>
      <vt:lpstr>About the video:</vt:lpstr>
      <vt:lpstr>Unit 5 – Singularité et solidarité Bullying</vt:lpstr>
      <vt:lpstr>Let’s act!</vt:lpstr>
      <vt:lpstr>Images</vt:lpstr>
      <vt:lpstr>Diapositive 7</vt:lpstr>
      <vt:lpstr>Texts and audio</vt:lpstr>
      <vt:lpstr>Let’s recap on the kids</vt:lpstr>
      <vt:lpstr>Defining bullying   Brainstorming</vt:lpstr>
      <vt:lpstr>Texts</vt:lpstr>
      <vt:lpstr>Test  (100 words)</vt:lpstr>
      <vt:lpstr>BA du film « Bully » divisée en 3 parties</vt:lpstr>
      <vt:lpstr>Diapositive 14</vt:lpstr>
      <vt:lpstr>Help / Advices</vt:lpstr>
      <vt:lpstr>Changing things</vt:lpstr>
      <vt:lpstr>Your final task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Séquence 5 – Seconde  Singularité et solidarité: BULLYING  Final project: You made a friend on Facebook, he/she is Canadian and is about your age. He/She told you he/she is being bullied at school by one of his/her classmates (insults, threats, physical violence). You are going to send him/her a Facebook message in which you will give him/her advices to end this unbearable situation. (Give at least 2 advices and end your message with comforting words). </dc:title>
  <dc:creator>americanlolita</dc:creator>
  <cp:lastModifiedBy>americanlolita</cp:lastModifiedBy>
  <cp:revision>6</cp:revision>
  <dcterms:created xsi:type="dcterms:W3CDTF">2013-03-16T20:43:44Z</dcterms:created>
  <dcterms:modified xsi:type="dcterms:W3CDTF">2013-04-14T13:12:08Z</dcterms:modified>
</cp:coreProperties>
</file>