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sldIdLst>
    <p:sldId id="256" r:id="rId2"/>
    <p:sldId id="257" r:id="rId3"/>
    <p:sldId id="258" r:id="rId4"/>
    <p:sldId id="259" r:id="rId5"/>
    <p:sldId id="267" r:id="rId6"/>
    <p:sldId id="260" r:id="rId7"/>
    <p:sldId id="261"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73" d="100"/>
          <a:sy n="73" d="100"/>
        </p:scale>
        <p:origin x="-1080" y="-90"/>
      </p:cViewPr>
      <p:guideLst>
        <p:guide orient="horz" pos="2160"/>
        <p:guide pos="2880"/>
      </p:guideLst>
    </p:cSldViewPr>
  </p:slideViewPr>
  <p:outlineViewPr>
    <p:cViewPr>
      <p:scale>
        <a:sx n="33" d="100"/>
        <a:sy n="33" d="100"/>
      </p:scale>
      <p:origin x="0" y="132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07AFCAB-4A21-433D-8F34-928948B240C0}"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7AFCAB-4A21-433D-8F34-928948B240C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7AFCAB-4A21-433D-8F34-928948B240C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7AFCAB-4A21-433D-8F34-928948B240C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7AFCAB-4A21-433D-8F34-928948B240C0}"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7AFCAB-4A21-433D-8F34-928948B240C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07AFCAB-4A21-433D-8F34-928948B240C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07AFCAB-4A21-433D-8F34-928948B240C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07AFCAB-4A21-433D-8F34-928948B240C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7AFCAB-4A21-433D-8F34-928948B240C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9294021F-1C46-4569-B00A-0118A24558B7}" type="datetimeFigureOut">
              <a:rPr lang="fr-FR" smtClean="0"/>
              <a:pPr/>
              <a:t>16/09/2013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E07AFCAB-4A21-433D-8F34-928948B240C0}"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94021F-1C46-4569-B00A-0118A24558B7}" type="datetimeFigureOut">
              <a:rPr lang="fr-FR" smtClean="0"/>
              <a:pPr/>
              <a:t>16/09/2013</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7AFCAB-4A21-433D-8F34-928948B240C0}"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71472" y="785794"/>
            <a:ext cx="7854696" cy="5500726"/>
          </a:xfrm>
        </p:spPr>
        <p:txBody>
          <a:bodyPr>
            <a:normAutofit/>
          </a:bodyPr>
          <a:lstStyle/>
          <a:p>
            <a:pPr algn="ctr"/>
            <a:endParaRPr lang="fr-FR" sz="3200" dirty="0" smtClean="0">
              <a:latin typeface="Arial" pitchFamily="34" charset="0"/>
              <a:cs typeface="Arial" pitchFamily="34" charset="0"/>
            </a:endParaRPr>
          </a:p>
          <a:p>
            <a:pPr algn="ctr"/>
            <a:endParaRPr lang="fr-FR" sz="3200" dirty="0" smtClean="0">
              <a:latin typeface="Arial" pitchFamily="34" charset="0"/>
              <a:cs typeface="Arial" pitchFamily="34" charset="0"/>
            </a:endParaRPr>
          </a:p>
          <a:p>
            <a:pPr algn="ctr"/>
            <a:r>
              <a:rPr lang="fr-FR" sz="3200" dirty="0" smtClean="0">
                <a:latin typeface="Arial" pitchFamily="34" charset="0"/>
                <a:cs typeface="Arial" pitchFamily="34" charset="0"/>
              </a:rPr>
              <a:t>EPREUVE    </a:t>
            </a:r>
          </a:p>
          <a:p>
            <a:pPr algn="ctr"/>
            <a:r>
              <a:rPr lang="fr-FR" sz="3200" dirty="0" smtClean="0">
                <a:latin typeface="Arial" pitchFamily="34" charset="0"/>
                <a:cs typeface="Arial" pitchFamily="34" charset="0"/>
              </a:rPr>
              <a:t>DNB 2014</a:t>
            </a:r>
          </a:p>
          <a:p>
            <a:pPr algn="ctr"/>
            <a:r>
              <a:rPr lang="fr-FR" sz="3200" dirty="0" smtClean="0">
                <a:latin typeface="Arial" pitchFamily="34" charset="0"/>
                <a:cs typeface="Arial" pitchFamily="34" charset="0"/>
              </a:rPr>
              <a:t>    HISTOIRE DES ARTS</a:t>
            </a:r>
            <a:endParaRPr lang="fr-FR" sz="3600" dirty="0" smtClean="0">
              <a:latin typeface="Arial" pitchFamily="34" charset="0"/>
              <a:cs typeface="Arial" pitchFamily="34" charset="0"/>
            </a:endParaRPr>
          </a:p>
          <a:p>
            <a:pPr algn="ctr">
              <a:buFont typeface="Arial" pitchFamily="34" charset="0"/>
              <a:buChar char="•"/>
            </a:pPr>
            <a:endParaRPr lang="fr-FR" sz="3600" dirty="0">
              <a:latin typeface="Arial" pitchFamily="34" charset="0"/>
              <a:cs typeface="Arial" pitchFamily="34" charset="0"/>
            </a:endParaRPr>
          </a:p>
        </p:txBody>
      </p:sp>
      <p:sp>
        <p:nvSpPr>
          <p:cNvPr id="16386" name="AutoShape 2" descr="data:image/jpeg;base64,/9j/4AAQSkZJRgABAQAAAQABAAD/2wCEAAkGBhQQEBUUEBQVFRQVFRgUFxQXGBgYFhQYFhcVFBUUFRUYHCYfGBklGRUUHy8iIycpLywsFR4xNTAqNSYrLCkBCQoKDgwOGg8PGiwlHyQsLC8qLy4wKiosKS8sLCwsLy8qLCwsNC8sLCwsLCwuLCkqLCwqKSwtLCwtLjAsLCksLP/AABEIAOEA4AMBIgACEQEDEQH/xAAcAAABBQEBAQAAAAAAAAAAAAAGAAEEBQcDAgj/xABLEAACAQIDBAUGCAwFBAMBAAABAhEAAwQSIQUGMUEHEyJRYTI1cYGRsRQXQlRykqHSFiNSU2Jzg6Kys9HwJTSCwcIkM0PhRGPxFf/EABsBAAEFAQEAAAAAAAAAAAAAAAUAAQIDBAYH/8QAPBEAAQMCAwQGCQQBAwUAAAAAAQACAwQREiExBUFRcRMyYYGRsQYiNHKhwdHh8BVSU/EUYqLCIzNCQ4L/2gAMAwEAAhEDEQA/AC/fDpBxGDxbWbS2ioVTLKxPaWTqGFUvxtYv8ix9V/v1C6TvOL/Qt/wihYURjiYWgkL0Gi2bSvp43OjBJaL+CN/jbxX5ux9V/v0vjbxX5ux9V/v0EUql0LOC1fpVH/GEcfG3ivzdj6r/AH6XxuYr83Y9j/foHpUuhZwS/SqP+MI5+NzE/mrHsf79dLPSpi3MJYtMe5VuE+wNVfu1uX1gF3ESEOq2+BYd7HkPDifCjixh1trltqFUclAA+yuT2l6RUtK8xQsxuGudgO/f+ZoJVu2fC7AyIOPw+6qLG+u0nEjBp6wy/wATinbfTaQ/+GnqzH3PVtdvRyNcURw/6B5TMH+/fQUek85z6NgHf9fkhvTQ3/7Lf931UFd8Npn/AOHb9ZI971Ksbx7RbjYwyfSZj/CxqbVRtDeWxh7vVvmzxmgLJIAJkd/A6cdDVY9I6yb1Y4237AT/AMlB00X8TR4/VT227tD5KYQjvm6KZtvbQ5JhD67v+9ccPtizdS3cVxkuMEU/pNOUHuJIgd5IHOnw+zoJzEnVgDPyWJYA+IOlV/r9Y3r2BH+n7qsPZ+xvh914befaPybOFb0O3+7ioGK3+2jb8vC2x4hXYe1XIq1XZwBEE6Ek+PdXQ4UZvCPYZn+lXx+k8rT6zWkciD5/JXMmiHWhafH6oYbpaxQMG1ZB7iLn368/G5ifzVj2P9+iTH7GtX1y3VDaaN8oeIbiKz/eLdd8KcwOe0TAbmvg4/34H7K6TZe3KSud0ZbhfuB0PI/LzRijGz6g4DGGu8+RV58bmK/N2PY/368/G5ivzdj6r/foJrzXSdCzgi36VR/xhG/xt4v8ix9V/v0j0tYv8ix9V/v0EmmJpdCzgn/S6P8AjCNfjZxf5Nj6jffpj0s4z8mz9Rvv0FUqXQs4J/0uk/jCM/jYxndZ+o336XxsYzus/UP3qDKVP0TOCf8ATKT+MeCMvjXxn/0/UP3qudz+kDE4rGW7N3q8j5pyrB0RmGs94FZnRP0cecrP+v8AlvUJImBpICy1uzqVlPI5sYBDTu7F26TvOL/Qt/wihYUVdJvnF/oW/wCEUK1KPqBa9n+yxe6PJKlSpVYtqVEu5WwBfudbcE27Z0B4M/GPEDifVQ7Ysl2CqJZiAB3k6CtV2Dso4ayEZix4n8keCju468TJNcx6S7R/xKXo2Os9+Xbbefl5ITtWq6GHC0+s7y3qxpqeKr9sYtUtkNd6piDlbQtMcUU+UecazXlkbMbg0LjCrCmoH2Xv/kOTGPaZc2VcXZ/7R5RcU62n5wdI1EjUFz41QQpMllzCCNVBUMwPMAMpMcm51pmpJYTZw+/5v3jeohwK7Yi7lUnuExx4a8PVWd7c2jbxAbsFiiFg0KGCxoysRJ1ESDIMcqN9pOwIysFiZY6xpOqjlz9RoH362DceycRhl6u7aLXHTiRKsbmvBlI/hNEtltY1wxG19Dw5/n3i+9lny7y3OquWg/PMpk5pHaUzHlZgD4mDW77s7bXG4S1fX5a9odzjRx7Qa+arKnrtIAIzGOAlc8e3StI6GN6gk4W4RDM7oeYbKGy+ghH9groNt0Akp8cYzbn3HXyCoifY2K2EmuOLuFUJSCQNJ0Htry18EqJ8safbJ91ek7agkRI4H1iK4YNw2JWtezdAUGdNNfSQB76bEYdbilXAKsIIPMGmu2pAGmjKTPcpB0jnoK6iog4bOac7pwSDcLJdubJOGvNbOo4qfylPA+nkfEGq6tF332I99Ea0uZ0JBAiSp10HOCPtrPbtllYhgVI4gggj0g17DsXaIrqVryRjt6w33GV7duq7qgqhUQgk+tv/ADtXk0xpzSNGlvXmlT0qSSY01PSpJ0qJ+jbzlZ9Fz+W9DFE/Rt5ys/tP5b1XJ1DyWOv9ll913kV26TfOL/Qt/wANCtFXSb5xf6Fv+GhUU0fUChs/2WP3R5Kbs/Y12+RkU5SSM5kIMolpblAou2fuHZa2C9xnaTLIQF7oEg+2gjaW+l/DYVLFg5CXYlgNWBg5VPIzM+BHjR9uXvV8Nt69WGAEqtwO45HMJkf331xW3a3aMYJjOBoJ01I3E8+A71z+0NpztnMLfVt8fwK62bsW1h1AtIAR8ogFzPGWiam0q8uJGn9+yvPpJXzOxyOJJ3nNBnvc84nG5TXboUEsYA1J8Kz3pCxNm4kNceIzqUVbnCJuKHYAoAY7JHyjy069Ia31CC0WyJ+MuXbhItLqYzMq5p0mFgKFHfBz27txEZmkX7d22zJIINi4coKnQagKQGAB1RiNIHT7J2fkJmuv2D8789yyyP3Ife+1pmyOLiOMrEggFZEdYDwIMEGSQY1o96Pt6MlpEuAsbNwhVyhibTqZEwSIAu8IkEDURAfi9lPatxfQZrgUpqGLBiwDCGMMDBg6wSIo36Od1wss4m4oRo4EjrcOysnhCOuaYMtxGtdBtB0JpyX5/Pd87KmO+JH7YS4Ljg9tlUFWBgnq7heyH5E6cf0j31cjDL2pEhtCD3aiNeUE11VAOHPj4nvpK4PAz/c155JOXrbZY1tfo+GEw+KuOTCZQjRGuRwxJ4ZSXtD/AEnumpHRruY6MjXpU5RfyHnmuBFDjkQiXOQP409xo/34wZvYK5ahj1hS2oQSSWYAZp4DNGo5Va4XDMruWiOyqAccqL5THvLFvQAPGjj9ryupiHHNxPgA0fG5VQjAcqvDW2y2AuaEu3Fk/m7buknvkKg79Zq9ArxdtTEGInh6O6nS1HideZ56n7aCSydJnz8yVbZeqeoO1torZUBj2rjC2q82LsqaejMD6qittIte6tTCrALerVpOkZgV9KtxMUzIHPGLdn8E11cVGxmzLV6Ottq8cMw4eupNKqmPdG7EwkHiMlNri03abFRBsiyBHU2o7si/0qFjN0cNcH/aCnvTsn2DT7KuDSFaI62ojOJkjgeZVjZ5WG7XEd6z/a+4Vy2C1husX8mIf1cm+z0UKuhBgiCNCO7wraqHt6d1hiVL2wBeHqFz9FvHuP8AY7LZHpS/GIqzQ6O0tz7O3dvR2i2w64ZP4/X6rNKVentkEgiCNCDxB7jXmvQhmunSon6NfOVn0XP5b0M0T9Gw/wASs+i5/Leq5OoeSx1/ssvuu8iuvSb5xf6Fv+GhWivpO84v+rt+6hSmi6gUdneyx+6PJV+27Sth7sgm4OrKDkq5j1zxzMZBzgMe+aGtl4k2ryXBMIwLZdDlJhhPKVJE+NFOMxtkHJdYqSJnKSBy1K6jnwBoo3e6MjmS+twW5XVFPWJcVhqJ07LDQoZHj3ANp1UNLidK7J3PgBb+lyG2omuqS5jrneN4sjXdHanwnB27mYvq65yILBHZFZh3lQpPiTwq4qs2DsVcIjogUIXzKqAgKCqDLDE81Y8flVZ15XUlhlcY9CbjvWEXtmss6aNo3iqWUVuoU5rjDgzwGUH9FQwM8JYd1ZNhrsNGXMDoREz6O5u499b/ANJllV2ViiAAWCyQBJLXbYMn2eys+3C3D60C9fBClQyTEGWHATPkiZ0gshEwRXdbDnaaOzW6Ejmcjf4rM+NzpLBSd0N2Fti5iby58M1kC3aIY53YpcVRwY5SFXMAJPDQa6RsPZCWEzsAcQ9pRcZTyXVbdv8AJtgsFUCNAJ11qVYvlFCqFAUBRpyGgHsivaYmCeyNYmNJgQJ9VYK2irqi5I7g7d8Bz4m3ALU2HCpWJv5FnmSq+ALsqDmNJYVA2NtcXlLN2fLIERCo5tmRygjL4lW7q7XgWRuqAzZSQCYGblMega10SwlrO6jUz6TBZgo/1M59LE1zboTHeJzTjvpv/DuSsbr1isdbtzmYZgAco1Yycqwg1YkmABxJpYfFZmIYqG0/FyCyiJGaPlEaxwjv41W4NMjXLjBWuXGDFo8kBQiop4wBOvPMdBNPZthGZkAVnOZ2A1YmNSeJ0AHqHdRaLYM7xnlz+n1zPYphjirqqfeTeixgUm/dVCfJXi7awSqjU+ngKcuTzPtqkv7n4W5da7etC7cfi1wl4HAKqnsgD0Vth9GwHAySXHAD53+ScxncgbFb8JjccjB1toGCWc7R1eaA91zEZjpBbQQvjJnuVtGzdukjEdbd17CLcZEgKJzMgHBRw01mWJmu13c3BMIOFs+pAv2rBqx2Vs63hRFi2qL3AaevvonWbMD4cEOVhYf3Y/LPeq2wPBuSiGnqPhboaY4kyQSTyA0ngNOArwNopkLZgQrZGI4Bs2QjX9LSuDlp5InmNwzH5/XFORbVe8Thc8dt1gz2Gyz9LSSPCuqCNJ9pk1EwmON05kByZQQSIksSRx18jK0fpiuz2FGpBJ4zz0pi0j1XJl3pVG+EZ1OTRokcDrXlXPVqLp7eTMY5lcuaPWR7aj0Z3pIK332cufrrcakLcUciZyP6GCsPSp8aE4q02lt4vjerBDWcRbe2qiQV7C4i08cfL0nmCTVYa9e2E+T/ABRHJq21uW7wzHIBdjsapM0GE6tNu7cnFFHRv5ytei5/LehZaKejbzla9Fz+W1GJOoVt2h7LL7rvJdek/wA4t+rt+40J0V9J3nF/1dv3UKU0XUCjs72WP3R5KHtDY5xMKgHWSAs6TJ8mfEmp25nSGdnJ8GxFklFc9oEhkJPaBWCCOJ0+2vOaNQxT9NfKX9JfEcfVQZYs3Lt1baEs7uFEk9pnYKCZ8WoPtOljqPUlHq2vvGYvndcv6QMEc7ZGDMjPtsvo3Zu2beKt9Zh2DoQYbUAn8mDroeOlTlaRXzzhN9MZhIs52C2jk6ogDKUYHKSAG0ZdROssOZrQtyt/Fu3XllW3cbP1JPbssYzlZ/7lssSdNRJMaGfP63YUsLS9mbd2/Lt7e63wQVkwdkrzpDZWw1u0wJ67EWkHZDBe1OYgmNANMwImJBqbhMMLVtEWcqKqiTJhQAJPM6VJxV+zdaNDdt9pdCGAMAlTGoIiYJHCeVeKO+j7bUpuLG58gtcY1KalSpUfVq9W7pXhTM5PHWmpqrETA/HYX47/ABSSpUqVWJJUqVKkkmpU9NSTrph3IdYjiAZ7ufroQ2Zs+5hcbiMOCRbuXGuoXaes65DkC2xMqjC5x7ge6ixTqPSKBuk3bHV4rDG2JuWWJckMqtyW3whuy7jQ8GNAK+IvqQxo67SD/wDOYPxt3rNUWFnI22rt+1gsI13y8oUKggG47SFHhJDHQHRTppVR8OXHWBZ61jfBVnFsgAPmOZTOjW8/Zjuyd+uU7ybVxOMv2rZUqpPWW8xH4wsJW4zmFyhZjkoDc5rb93tmBMNaVj+My22dkMZyoXu+SQBOmsk86DVNIygia9xu8m/L7a/gVDXYyeCk7JwZtqFM9nQSxYnxYnny9Qql6QdpG1gcQVMMiWnU8O0LqsVB56KDA5UUO4UEnQAST3AcTWCb/b8Pib922jTYzFV0iQCwUnTXmfQ1Ztl0z6ypx7mkE+N/inkcGtU65irVvadq/dLDDLaLMyrJQ3LbKg045esUCJ0XwNXm3MNYyWLuEM2LtslWM5iytDZp4ESBGkQaybaV8sLYbittRHcAIAjlwn/VWh7CT/B8MSf/ADX49ByHT1g+2u6p4nQzxODjY+qRuPquIPO+/giOxKhwqhGDkb38F5iijoz85Wvo3P4GoYNFPRmP8Rt/RufwGukk6hXYbQ9ll90+S6dJ/nFv1dv3UJ0WdJ/nFv1dv3GhOmi6gUdneyR+6PJeXJjsgseSgSSeQAoRwO0TZxNu8RJS6twgGJysHInxitg3b2Qi4S5dvObYcauDDLZBhgD8nOQVkawNNay7e5lN0G3ZTD2iJtWh5fV8FdxJMtlzeOp1mSAftBlVUPpwMm5E9u8f1wvwXKbequllDG6N89/0Rz0m7Hw2Iwy4yywVrkMLmUkXRkhUzKDkadO0RqI9GSXEKmCPb7QaKNz99Dg89u8Ddw1wEPZOqmYllB0DR6jzjQiRt/aGy8QM1iziLLj5K5Sp7pLsQo+iOXDnWGjbNR/9Bwc5v/i7I5cDvFu8ctEAfZ/rBVWzd9b9lQjE3FEQS7h1A4AMG1ABMBgYk1r+5+8Bx2H61lykOV4RMQQeJ5EfboKzXdvoyvYoh702bJ1BI7bj9FdI05mPQa13Z+z0sW1t2lCoo0A957ye+iWBjeqNVspmvGbtFIpU9NSW1KlSpUyZNSp6aknSpUqVJJKmp6akknTiPSPfXvbOxziAAbjgfo5dNZkzM6aRHOoe0LmW2xmCATOs6a6ZdeXAR6RVPjd7FwNlmd7r3LmqpdJyAkFhbTUFEA7UmSVIk8I5rbUMr5I3Ra52+CqmIFrrNd89iDDYu7bwwIRPItyxygIpZlz8WJk6a6HiJo/6InmwWzXyW0PWMptlo/8AGvHQKP6c6Fd27px+KuYjHKWCqLYugrbth3aEQFQe2S2WBrlzGSQK0ncywvUC2CwbD3TaaVCzl8khdQFZSIIgweRJqras5bS9A/Nwtc6/m7XisUY9bEFJ3vtf9K7G81m2qNmyIWbUQjLlhgVaDppEz3jAdt7NBZnGKtXuGq5kZif0XUaxBnXjW07H6Q1v9cFXrblrM3VWVYnKHZQTdPYPZyHSNZ41y3lxuHvYVfh+GuBbjMqOiozWiZyiTlYMVGoykaRJrNs2eahd0b2HM7rc9LXPO/kpPaHi918+HxrUN18Cz4XCWJ1drja/J6y6U91rN/qoI25u22Hh0YXLDtCXV4NGuVhxRoI0Napu5vJgkGGTD22uYgoqgGZW4BbtceEEl2/0k91dVU1nRsEkbS452tuNiM76AXN1ds2dtNKZHagG3Mqox2ENq49tuKMVnvgxNEfRj5xT6Fz+E1RbZvBr9wggy3EagkQCQeYkGr7owH+Ip9C5/DXQMc51OHP1LRfnbNdxVuLqF5dqWHyT9J3nF/1dv3UKUV9JvnF/oW/4aGcNGdZ4Zl9kipsOGO/Yp0BtSRn/AEjyR6NmribyYdtcPhFTrEI7N28UVrYYz2lVSWKnmy8eVbvu1pUZsZdK6My4ewFViCCoZ72QuRJAMZVkhYPMj2/tRcLbJUDrLlzKgHO6y6M+vkhVk+C1h+922zi7puKxKEmAdOyp7LvyzNLGB3n8qvMNl08tXKJCSGjxvqfE3z1ytfJefzSak6lDl8ySROpPHU+ujzot2LZuXDduQzoeyhAI+lrzB8OVAd+Z14/37Kudh7VuW7bW7BbrrrLbTKYIkxI9scuNd4dFlhID7labtrpLwuGvdV27hUw7IAVQ8xJIzEc4r3gekvA3Ym6bZ7nVh+8ARXDYvRlhrVodevW3SO00sBJ5KAeXCeJ1qs2r0bbPWQL72m10zB4nhK5ZgekVAAHIIk1s7j6oB7Ee4TGpdUPadXU8GUgj0SOfhXesY/B1sJc/6XG22UwIzNacZtJKkETGkzpWtbGt3FsKLzK9zXM68G10PsjhpNRIsrBi0e2xUylSpVFSXi7dCKWYgKoJJPAAakmhDaHSrg7RIU3LpE+QkDTxcj3UUbTwfXWimbLMGYngZ4eoH1UGWd2tm2LxuXSLzzomUFF/0r2SePE8+FSa0u0CXRyyG0Qv8VV3umV+s/F4dWU6BcxznXSSBE8NADXA757Xdma3h2CcQpskwAY8ogE8DRzY3hwgIhcpGgPVgQPArqOAq5w2MS6JtuGHgeHpHEVNzS3UJPpJ2ZyXHdZAG7vSvnu9Vj7YssTAdZCgxwuKxldefjw51oRcATOnfVHvVupZxtllZVW5xW4AMwI7zxI8KzXCbx4vZZGFxElJlG4wpP8A421BUxwPA1DXRU4jH18xx+q1HaO001GdRlg8e/RTp48PTWfYzF2ma2thTmYC6GIXOTDnMttdDIBEcezwJMmvxO8M27mhOciAeQg6HiZkjmBC1z3e6y/ibCWmKlbgZHiCpyKrAkgyMyW4Bnjw7VZalnqYzuv5KqeQOAARZuJsbE3raktNu0ztZZmbRtA1pREJnBINw5yATAEmdG2YvwfD21ciFQABVYKsDyRmk5e4tGlYfu/v1dXFC4VAIljbtBVVpjrCVkEnKGMAwSBpRxtXpBuYi21vD2bpUhZe1HWifKdCMylZAGYHTMNda5jaVBUSygEDCc9wt+X781Ux7QFcYnZ2AxlxmtOLF5ZF1lGTiSrBwwyFjwzatHA1m++Gz8Xg7qWWuXjZACJcuf8Aau82YyxVTPASCIHDjVRijcw4YW77lHJhRDAkcUvEGM68Y1jQ6SYLNnb7FrOTGsmJwlxQtxVUpcw/JQBAW5ABMAaxxkAHfFSy0hDmHG3gdRyNueR5aqBcHZHJA+Icrce1cMTMngraHKwj1Q3cdaJOjTZTOuJxKk5rCAoBxLNmBef0VDmO9geQqg3h2O1rE/B1OddOobjmtv2kg8wQZjkSfGr/AKIdsLh9oG0+ovA2VIPYkHNrJ1BywPT40UqZCKYyR52ANuIBufEZJoHBkrXEXsVPIos6L/OK/q7nuof2vhRaxF1F4K7AeidPsoh6L/OK/q7nuFdL0gkhxt0Iv4r0WucHUcjhvafJeekzzjc+hb/hFCpop6S/ONz6Nv8AgFC1Tj6gUtn+yx+6PJSd/d4BicuHtEHIlu7I1LXDbFtkkE8EY+vTlqG47YtzDvbGNS7btvwYLryLZVaASM2vp41L2vZu2MQjKrAllu29DqwIOg5yQp076uukbbQxgw95WPVvZDi2eC3SWS4EGh06qCdRoOE68s2I0j2U8Y9Q3ud991uf1XnlXD0cr2ncfh/SENqbMW3D2bq3rTfKAKsv6N1COwde8g8jXLZeP6i6twashlRHPkaL9k7t28TgLuItmCtq4LtsHUXbYz23H6JQ/YdaD8Nse5fH4lGYiZCiTA7q2QTNkxMvctNjdZcJBBCPMJ0i3cVNsQojVh5XCCJGg17ta8sdJPDv5a+NZ3adrcgSpOhkaiDPPUH+pqzs7CxWJtm+qPeBfIzAl3DcZZdWjXjEVuZN0QtZH6PbHQR4Ay53nT5IjxGyLV3WIJ+Upg+3gak7ubWv7OuqrObuGdgrAnW3JAzryHj3ium5/Rzcc5sWtyygQ5VVyrs7EEPGuUBYEcyB3GiXZe5D27n466t20DKgrDsPybnye7UVF0kbwbixWl1RBVNJezA7cR89NeSLaVKlWRYkF7y7da47WrZhFMGPlkcZ/R8Kooq8xW6V4ZyuV4BKgNDP3L2tAT3kx6arcJ0fYnEXJxd7qLX5uyczESeLnTgAZg8eAol00UTfVzXQGtp6VgbGMR7PmfwqJmHfrXC/dv2znw9yGGsHSfAMOHrqn3j6PcRhcSeqs3sThwVZXVScykAlWyaqeIPt50N/D71liuZ1I0KtPZMZeB4GDFUx1sc7bt05+fb2FDn7da8FskZA7D9gjyx0m4hgyXbYkQDHZZY8uQZmR3DTxoS29tE3nJbtakzAkzxJP+3hVhuucTjLgt2bSNlUKXOYBFgwWcSRMUXYPooLknFXEB5CyCZEalmeDx5R/wCqCA0oVIxsrRgffmLLN8LeIgH1SOOs++K1ro0wShEYA5svWF2QQoVyhVDxKvbe5BHO2e6s42xu22FuFX5cDyI7xMd1aNuXdFvABlYZ7k2kI4i46soUzOgLF9InINIBoPtgk09hvKxtBabFZVidnAYu5bzqgFx1DvOQQTlzEAmOAnxB8a2DcWzauYc2MTdUX7R0QXVGSSSHtqpGR8xaYAzTrmBk5Ath3ZWCZpOVlnUk6heMzqIbn48KK8Fg0xOHtqf+osrKywK4jCnmguqDlAEsA2ZSAxypDENtKLpYg0ut2jUf3wJHYVVGbFWe/wDulesda47dt5brIGZzrFq8ohSRrkdQDxGh0OYi8Bw18D3HiPUefjWz7KxVzB3Rs3aB+EYS8Clm+dZV4yozSQMpI01iQQcoFZlv7u58Ax1yyDKmLiGI7LiYgcIMj1VHZdQSegkIJtdpGjm6dxG8bk8jd4Ufa22TfSyT5Vq2LUwNVGYD90r65q26NsHkxIxdwHqsPJH/ANl0qQlsH15ieQWhFT/f+1bDd2McNs3BKREq7NEQWfK+bTj2SBP6NE3tjxMpjkHkjusSfp2XWvZtO2pqWsfp9FBv3i7szcWYsfSTJop6LvOC/q7nuFCRNFvRb5wH6t/9qPPAEZA4Lu9oi1JIB+0+S5dJXnK59G3/AALQ7gz+MSAGJYKqngWYhUBnlmIoi6SvOV36Nv8AlrQrcTMCDz9vgQeRmo4S6LCN4+SakBNEwN1wC3gu21b9zEW2t3ndu1mGcklHHBlnVTxBjxqBj7i38LbtERibJZOHYyu92/cuFuS5cmnImBxoqubYw+IQfC1ZLqkTetqsuIglwSNeZ48OVAuwNoXG2hbe2huEvAtyVzr+Tp4akHTjOk0Dna10dzHgezO2WE5HQ6EHuPGy53bTYsLSWYXnLsI+e629T+jbFOLuIsaquJs3LYYyFW6qPcWSOBydbp40X9G2zOrwwcdX25mJL6EwM0xHqos21hX+DC5ZVLdy0wxGQ21aSoJuLCnRmUuuYSdfXQz0bYwPgyOa3X07gzZgPtoXsyrFW6SUC2lxe+Yvnpwt4ILC3C6xXK30Y4f4U1+6z3czm51bRlkmYY8WEnhpymaKMNs+3aTJbtoiTOVVAWeMwBEyBr4VIpUYutLWtboEqanpqSmlTU9NTJJUqVPSSXi5ZVozAHKcyyODCQGHcdT7apdu7m4bGIq3bYXK2YNbCow7xIHA91XtNTpiAcihzYG4tjAuXsNeBOhBeVYDgCAomiGnqDtvHdTYuPzCmPTwH20ydoDRYLOukTHIbhCRPkseZg6STpHDWo1zH5bCZHIWygvNl7LBhKKsjgclyJ/SahDau0OsuE95J9HPvrltDaGZAoPFVDcpK5tdOPEcarlg6TChksuJxK4bNx5s3Q8BoOqnUMOMEHiK0Xdy/dQjGYBZZhDWTMXo7T2CRwugAlG+WFP/AJFOYL3S3RvbSvG3YygKMzu3kopMSY1J7gK3Lc3cEbNzgXmuo4WUZQAGBBzrroZH2DXQUJ2zW08LSwkF/DPMcD+fVRiaTyVNtfb+D2tgHVG6p7eW6itClX10WOMyy6cZNZfv7vL8PxFu5pK4e2jRMFwCzxPHtMR6qm78E4bH3wVYMWzKYChpM58o+SQZnmVnmaDa07NoY4gJGE21bfO2IC+fcmkeTknFbvvhtpLyWEtaqEW5MR5aKUA/06+sVjGwNivi8TasJxuuFBPADizHwABPqrU94do9deOWMlsdUkfkpoD6+PhRBsLZa2N1r4A48r2A53ztyKO+j8JfOX2yA+KrDRd0WecB+qf/AI0IGi/or84D9U//ABo7L1Cur2l7JJ7pXDpJ85Xfo2/5a0MUT9JHnK76Lf8ALShilH1ByUqD2WL3W+Si7TnqXjSRE9wJAJMcgJNQt3d1sW10XMOvatvKuD2SRmIKOJVhKkcdZjnVvVxuftVMHcIuOy2GGq+UiGcwcLxQcZy9/Chm1WT9C58IBIGh38vohO2dnvqCJmnqjMfG4Wi4HHdYpFxSjLo6sNJiTlbgynWCPsrKdx9pLhcffw7MMhuOikagkNC6nwgeuire7ffDtgrnwe/FwnICoYMjSeMjScpGuh1rF8PicjZ5hgw7PPXNJHgMo+sK5P0fpXxiR7gW3sLHs581yL5MLxZfRdKq3d7Gm9hrbniV19I0/pVlXSIglVedsoMSbBZQ2UESdWYyco8csH11YViu/uFxa4682S5knMrorFSkdklgI0GhnupwLqqR+AXstpqjv722BeNoMCymG1iD3CeJ9E1iuL31xd1cr37hH0iPb3+uo2F2Di78PbsX3k6MEY6+BinwcVQaq/VC+jFuCAZ48P6V7rJth7M2rdvYe1iFuJatujtcbTsoQYzTqYEAePprWajay0sfiztZKmNItSplYvLGKy7pE3wn8VbMAHXnMEjjymAfUKNN8dqmxhyVIDHQT6QJ4HTWsH2piC9wk8OIHcDyk8ak0XKzVEmBthvUVnkzTTTVLwWCzq7SRlAjSQzEgBPSdfZVyGtaXmwVns7ea5hyhslFZYAISG0ESxUgNxPGeFaBgulfGXbUYewty4DlnKzaflOFYBfd6BWfbv7vfDL3wdW6u7BgOOyWHFSR5J9XL2ne7m4eMw63Ld7C2nDyZZ7JUQCJLMrkcdIXiNaBbRbR/wDtDcQ0By+l1azGgDeDtO1y9cFzEXLjM4UyqAEjVuBJaYA0CgflaVmGdVcFxmUHUd/9+r0irPF7u3jiHS3aZoa55IlQEJzdsAKQBEkaa1UMIMd3dReLCW4Qfz80VJR/0f7XwmHDXLl8Ji7s2VZ0cph7cavmAgs2g8PRNEW1thPhwrEq9txKXEMq3Pj6NfGscrSt1ce//wDKW05JBxDPbB+SiqFOXuUuW9atUImSw1AdGbh5s4EDSxtY7sPDMa7zddDsOrkbMIWgWOv9rsaMOizzgP1T/wDGhCi/os84fsn/AONHZeoV1m0vZJPdKjdJHnK96Lf8tKGaJekfzle/Z/ykoap4+oOSlQeyxe63yCVOaalU1sQdtvCm3dIHkntD0Hl6iPdVXcGoPjRNvVb/AO23LVfbBHuNU5xaEBSqgkFGeCTEgho4ZhqJ460LkaGuIXnO0aVkVVI29hqO/cPH4LWujTElsKUJByHQaaA0YVmXRPfZWZSTBERyka1pjOAJJAHedB7aynVSiN2BPSFBm+XSEmEGSxD3SJn5Kjv8f79WZYzffGXGlr7jwUwB6BUgwpSSsiNna8FuV3YeHZ87WLJfjnNtC3pmJqbWE2d9NpW0kXLuRtASsjXhlJHGuWI2vj5Bu9a2cwAwOuhlQBw091OGcUmyMO53h91vkUq+dMFvRisO82711CDquYkegq0j21o26XSut5ltYwBHYhVur5DE6AOvyfTw9FMWW0UG1DHG2nNF21Nku9+1etMoKOudXBgoJzZSODa+g1a05pqgtJcTqsq3+xF25fK8VjQazqeEHjqBwrOsYkMZ763PevZqsjHIJYg5tOMj7ax3bGCyac/fOv8Af/qpMKwVTDqqarobQX4H1PkuHDyNc4M+wjs6eFUtWCYeQjjUKAXAMlRmiSsCBqOZ9ImrVRA5zb4d4seS4Cy11nYcpZizAHjxJPE+ir/Y2/d7DHtKl7L2QzFs6jmEuA6A/wBKpHOVpQBZnKAcxIYkQ0+GkECR3zUMiONVyRMlGF4uoOOHTVEG3t8rmKLwCiv5Q6y48+HaMAcdAOdD4aKaiXdXd4XD12IX8Uo7KGR1zGQIjUoOJI7gOeiZG2MYWDuUoYpKiQMYLkqq2RsV8S0LooPauGcq89Y4nuArQ7uUQtsEW0VUQGJyqIBMaSdWPixrzm0AAAVRAVQFVfQAI/rXmKJQ0+A43a/Bd7szZTaIFzjdx8ByT0Y9FnnD9k/vWg4ijDos/wA/+yf/AI1dL1CtO0vZJPdKidIvnK/+z/lJQ3RH0hH/ABK/6U/lpQ5Tx9UclZQ+zR+63yCVKlSqa1qLtLq+rPXRk0mfsOmoPooOQJ1uhGWSw6zNkgScrhAWMwBpGpGo4g1xmFFxCp9I8COGlA2OXJdbOgENqgJC+gGZisFWDfsXH+kbX4mOwjDx334H5d6OejnFkYhFA0YSfUo1kesVq9xAwIYSCII7wawHdXbLWLisCBlPE+M6fafZW67N2it+2HThw9BrC7VB6Z92rKulDYK2GW4s9ogT4Q0A+IIInxoW3cReuOYI4yNlDKWluWnL+++tt3u3dGNw7W/lDVT48feB/ZrCsRhbuDvQwKujd2mlWg3zTznDK2ci4yvz+/mtJtGRqBpHDhpB07oPuqJtTagsqSSoI4BjGfTgpEweHEUNW95EuMr3CbbgEFVLZXgdngpjUj6tQto4hcU6phrbs0BeElo4HTnqZNTxIxLtJnRkxEE7uPhZQts7RF667ZACWBBBJMBYjkDOhmKM+jfchcR+PvKSgPZBEBiOMd+vP+x03U6KHdhcxvZQa9UPKbwY8hWrWLCooVAFVRAUaAAcgKqc6yDxRuxmWTX8zXulT0xNUrQoO2LWay3ACD3e3XnWJb3Xj1jZokaEaST3tHPjw761Te3eZLFtkDAuQNOMg8eHh4zr66xHaWNNxye8z76kwZrJVPAbhUMmpeykzXralkQFgC7+QomczeA41DpVadMkOBsbqZfv9XcItOGCPKXAuUtB0YAiQOcGuF/EPdcu7M7sZLMSzMTxJJ1JrlVhsFW+E2jbgMrq4JEgZCGkjmNKbDwzKmxrpHBjdTkETbF3VGHdXxID3Fk9ToURvk9YeDkcSvCQASdRV0WJMnU95ri7FmEHg3a08rQ6A8jMGus0ThiaznvK9JoaOGlaWxjmeKekKVIVeiCRow6K/wDP/sn960H0Y9FnnD9k/vWq5eoUP2l7JJ7pUDpB85Yj6Sfy0oeog3/P+JYj6S/y0ofp4+qFbRezR+63yCVOKanFTWpNVHvPs1Wtm4B21iT3rw19E1emmIqD2hwsVnqqdtTE6N2/4His0t3MrA+Nad0d71qD1bcDx8CTp6BM+00HYjD4ZLt1LiXCVU9WF+U5AAzkkQo1OnEiq3Dl7Tl0VuzrzML3k8o09tBibkg7l5rZ1PIWncSCvpIGoG09hWMSIv21fxOh9o1qq3G3jXF4Zde2ghh7jRJUbkIm11xcITbovwBM9U3ozmKu9k7v4fCCMPaVO8jVj6WOtWNKlcpCw0CalSqNj9o27CF7rBVH9gVFJSSaCt897+qJt2yQeBI4cNQZ9P8AetcN5OklEUixqZgkjhEf+x/+Vlm09stecs3E92g8akG3WaacNFhqu+0tq59YjjA8J0A8NKpmaaTNPGmq0CyGucXHNe7SkkACSTHtqwxW79y2hZo0MEd08CDzGsempm6NhWuNIBgcxIHAe2iy/hluCHEjurQyLE26P7P2S2pgMhOZ0+6zUirLd7HXrd4Lh3yNeiwTpBW4yggzwExrpwq+2/sBWtZrSgMmsAeUO7xPCn2JuQt2wcRmz5SpNgaMqGe25ngNOAjtcQQQM87Qz1X77DiLnT4rJJsyeGcR8rHOyvmQqSDxGh9I40wpqejK9HTmkKanFOknow6K/wDP/sn96UHUY9Ff+f8A2L+9Kql6hQ/afsknulVu/p/xHEfTH8CVQ0Xb57t4m7j7727F1lZgQwQkHsqNDVQu5+M+bXvqmmY4YRmlSVEIp4wXjqjeOCqK9AVb/gdjPm136te13Qxnza79WpY28VeaqH97fEKlIrzV7+B2M+bXfYP6034F435tc9g/rSxt4phVwfvb4hUFyyreUAfSAffUDbWBDWWhZhTCjQHTQwImOI9FF34E435tc+z+tMdx8adPg1z93+tQfgeCCQqKh9LNG5jntzHELK92t5bmBu57Z0OjDjI9dapsvpVw1xfxko3dx07/AH0At0T7Un/JXf3fvUvin2p8yu/u/eoWWgrzqOd0eQWqHf7BSB1w1jWDAnvr1f36wSievU+ABJ91ZT8U+1fmV39z71L4p9q/Mrv7v3qbArf8t3BHmP6WMMki2GeOZ0B/3rOtv753cUZZpAmBwAnwqT8U21fmV39z71L4ptq/Mrv7n3qcNAVT6h78kJvcLGSZrzRb8U+1PmV39371L4p9qfMrv7v3qkqEJV6VZo72X0O7Rc/jMM6AflZfshta77U6JtoKPxeFuNyGXL7fK4RSVgYbYlU7mWItu3ewH1RP/KiKpW73R9j7WHVXwtwNLEjs8zpz7oqy/AnG/Nrn7v8AWt8ZaGgXXd7OmgipWNL26cRvzVGRXrZ5yXFZD1ZzE5vyZ8oxznWRznxq5/ArG/Nrn2f1pjuTjfm1z2D+tO7A4EG2a3/5FO7Ivb4hU118zEgASSYGgEngB3V5q6/ArG/NrnsH9aX4F435td9lXBzQLXVwqoBljb4hU0UhVx+BuN+bXfq0vwOxnza79WljbxT/AOVB+9viFUUY9FX+f/Yv70qlO6OM+bXvqGivo13fxFnGF71m5bXqmWWUqJJSBrx4H2VXK4YDmsG0qiI0sgDhod4WnGlSpUNXnSVKlSpJJ6VKlSSSpUqVJJNTilSpJkqVKlSSSpUqVJJI01KlSST0qVKkklSpUqSdKlSpUkkqalSpJJUqVKkkkaS0qVJJf//Z"/>
          <p:cNvSpPr>
            <a:spLocks noChangeAspect="1" noChangeArrowheads="1"/>
          </p:cNvSpPr>
          <p:nvPr/>
        </p:nvSpPr>
        <p:spPr bwMode="auto">
          <a:xfrm>
            <a:off x="155575" y="-1028700"/>
            <a:ext cx="2133600" cy="2143125"/>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88" name="AutoShape 4" descr="data:image/jpeg;base64,/9j/4AAQSkZJRgABAQAAAQABAAD/2wCEAAkGBhQQEBUUEBQVFRQVFRgUFxQXGBgYFhQYFhcVFBUUFRUYHCYfGBklGRUUHy8iIycpLywsFR4xNTAqNSYrLCkBCQoKDgwOGg8PGiwlHyQsLC8qLy4wKiosKS8sLCwsLy8qLCwsNC8sLCwsLCwuLCkqLCwqKSwtLCwtLjAsLCksLP/AABEIAOEA4AMBIgACEQEDEQH/xAAcAAABBQEBAQAAAAAAAAAAAAAGAAEEBQcDAgj/xABLEAACAQIDBAUGCAwFBAMBAAABAhEAAwQSIQUGMUEHEyJRYTI1cYGRsRQXQlRykqHSFiNSU2Jzg6Kys9HwJTSCwcIkM0PhRGPxFf/EABsBAAEFAQEAAAAAAAAAAAAAAAUAAQIDBAYH/8QAPBEAAQMCAwQGCQQBAwUAAAAAAQACAwQREiExBUFRcRMyYYGRsQYiNHKhwdHh8BVSU/EUYqLCIzNCQ4L/2gAMAwEAAhEDEQA/AC/fDpBxGDxbWbS2ioVTLKxPaWTqGFUvxtYv8ix9V/v1C6TvOL/Qt/wihYURjiYWgkL0Gi2bSvp43OjBJaL+CN/jbxX5ux9V/v0vjbxX5ux9V/v0EUql0LOC1fpVH/GEcfG3ivzdj6r/AH6XxuYr83Y9j/foHpUuhZwS/SqP+MI5+NzE/mrHsf79dLPSpi3MJYtMe5VuE+wNVfu1uX1gF3ESEOq2+BYd7HkPDifCjixh1trltqFUclAA+yuT2l6RUtK8xQsxuGudgO/f+ZoJVu2fC7AyIOPw+6qLG+u0nEjBp6wy/wATinbfTaQ/+GnqzH3PVtdvRyNcURw/6B5TMH+/fQUek85z6NgHf9fkhvTQ3/7Lf931UFd8Npn/AOHb9ZI971Ksbx7RbjYwyfSZj/CxqbVRtDeWxh7vVvmzxmgLJIAJkd/A6cdDVY9I6yb1Y4237AT/AMlB00X8TR4/VT227tD5KYQjvm6KZtvbQ5JhD67v+9ccPtizdS3cVxkuMEU/pNOUHuJIgd5IHOnw+zoJzEnVgDPyWJYA+IOlV/r9Y3r2BH+n7qsPZ+xvh914befaPybOFb0O3+7ioGK3+2jb8vC2x4hXYe1XIq1XZwBEE6Ek+PdXQ4UZvCPYZn+lXx+k8rT6zWkciD5/JXMmiHWhafH6oYbpaxQMG1ZB7iLn368/G5ifzVj2P9+iTH7GtX1y3VDaaN8oeIbiKz/eLdd8KcwOe0TAbmvg4/34H7K6TZe3KSud0ZbhfuB0PI/LzRijGz6g4DGGu8+RV58bmK/N2PY/368/G5ivzdj6r/foJrzXSdCzgi36VR/xhG/xt4v8ix9V/v0j0tYv8ix9V/v0EmmJpdCzgn/S6P8AjCNfjZxf5Nj6jffpj0s4z8mz9Rvv0FUqXQs4J/0uk/jCM/jYxndZ+o336XxsYzus/UP3qDKVP0TOCf8ATKT+MeCMvjXxn/0/UP3qudz+kDE4rGW7N3q8j5pyrB0RmGs94FZnRP0cecrP+v8AlvUJImBpICy1uzqVlPI5sYBDTu7F26TvOL/Qt/wihYUVdJvnF/oW/wCEUK1KPqBa9n+yxe6PJKlSpVYtqVEu5WwBfudbcE27Z0B4M/GPEDifVQ7Ysl2CqJZiAB3k6CtV2Dso4ayEZix4n8keCju468TJNcx6S7R/xKXo2Os9+Xbbefl5ITtWq6GHC0+s7y3qxpqeKr9sYtUtkNd6piDlbQtMcUU+UecazXlkbMbg0LjCrCmoH2Xv/kOTGPaZc2VcXZ/7R5RcU62n5wdI1EjUFz41QQpMllzCCNVBUMwPMAMpMcm51pmpJYTZw+/5v3jeohwK7Yi7lUnuExx4a8PVWd7c2jbxAbsFiiFg0KGCxoysRJ1ESDIMcqN9pOwIysFiZY6xpOqjlz9RoH362DceycRhl6u7aLXHTiRKsbmvBlI/hNEtltY1wxG19Dw5/n3i+9lny7y3OquWg/PMpk5pHaUzHlZgD4mDW77s7bXG4S1fX5a9odzjRx7Qa+arKnrtIAIzGOAlc8e3StI6GN6gk4W4RDM7oeYbKGy+ghH9groNt0Akp8cYzbn3HXyCoifY2K2EmuOLuFUJSCQNJ0Htry18EqJ8safbJ91ek7agkRI4H1iK4YNw2JWtezdAUGdNNfSQB76bEYdbilXAKsIIPMGmu2pAGmjKTPcpB0jnoK6iog4bOac7pwSDcLJdubJOGvNbOo4qfylPA+nkfEGq6tF332I99Ea0uZ0JBAiSp10HOCPtrPbtllYhgVI4gggj0g17DsXaIrqVryRjt6w33GV7duq7qgqhUQgk+tv/ADtXk0xpzSNGlvXmlT0qSSY01PSpJ0qJ+jbzlZ9Fz+W9DFE/Rt5ys/tP5b1XJ1DyWOv9ll913kV26TfOL/Qt/wANCtFXSb5xf6Fv+GhUU0fUChs/2WP3R5Kbs/Y12+RkU5SSM5kIMolpblAou2fuHZa2C9xnaTLIQF7oEg+2gjaW+l/DYVLFg5CXYlgNWBg5VPIzM+BHjR9uXvV8Nt69WGAEqtwO45HMJkf331xW3a3aMYJjOBoJ01I3E8+A71z+0NpztnMLfVt8fwK62bsW1h1AtIAR8ogFzPGWiam0q8uJGn9+yvPpJXzOxyOJJ3nNBnvc84nG5TXboUEsYA1J8Kz3pCxNm4kNceIzqUVbnCJuKHYAoAY7JHyjy069Ia31CC0WyJ+MuXbhItLqYzMq5p0mFgKFHfBz27txEZmkX7d22zJIINi4coKnQagKQGAB1RiNIHT7J2fkJmuv2D8789yyyP3Ife+1pmyOLiOMrEggFZEdYDwIMEGSQY1o96Pt6MlpEuAsbNwhVyhibTqZEwSIAu8IkEDURAfi9lPatxfQZrgUpqGLBiwDCGMMDBg6wSIo36Od1wss4m4oRo4EjrcOysnhCOuaYMtxGtdBtB0JpyX5/Pd87KmO+JH7YS4Ljg9tlUFWBgnq7heyH5E6cf0j31cjDL2pEhtCD3aiNeUE11VAOHPj4nvpK4PAz/c155JOXrbZY1tfo+GEw+KuOTCZQjRGuRwxJ4ZSXtD/AEnumpHRruY6MjXpU5RfyHnmuBFDjkQiXOQP409xo/34wZvYK5ahj1hS2oQSSWYAZp4DNGo5Va4XDMruWiOyqAccqL5THvLFvQAPGjj9ryupiHHNxPgA0fG5VQjAcqvDW2y2AuaEu3Fk/m7buknvkKg79Zq9ArxdtTEGInh6O6nS1HideZ56n7aCSydJnz8yVbZeqeoO1torZUBj2rjC2q82LsqaejMD6qittIte6tTCrALerVpOkZgV9KtxMUzIHPGLdn8E11cVGxmzLV6Ottq8cMw4eupNKqmPdG7EwkHiMlNri03abFRBsiyBHU2o7si/0qFjN0cNcH/aCnvTsn2DT7KuDSFaI62ojOJkjgeZVjZ5WG7XEd6z/a+4Vy2C1husX8mIf1cm+z0UKuhBgiCNCO7wraqHt6d1hiVL2wBeHqFz9FvHuP8AY7LZHpS/GIqzQ6O0tz7O3dvR2i2w64ZP4/X6rNKVentkEgiCNCDxB7jXmvQhmunSon6NfOVn0XP5b0M0T9Gw/wASs+i5/Leq5OoeSx1/ssvuu8iuvSb5xf6Fv+GhWivpO84v+rt+6hSmi6gUdneyx+6PJV+27Sth7sgm4OrKDkq5j1zxzMZBzgMe+aGtl4k2ryXBMIwLZdDlJhhPKVJE+NFOMxtkHJdYqSJnKSBy1K6jnwBoo3e6MjmS+twW5XVFPWJcVhqJ07LDQoZHj3ANp1UNLidK7J3PgBb+lyG2omuqS5jrneN4sjXdHanwnB27mYvq65yILBHZFZh3lQpPiTwq4qs2DsVcIjogUIXzKqAgKCqDLDE81Y8flVZ15XUlhlcY9CbjvWEXtmss6aNo3iqWUVuoU5rjDgzwGUH9FQwM8JYd1ZNhrsNGXMDoREz6O5u499b/ANJllV2ViiAAWCyQBJLXbYMn2eys+3C3D60C9fBClQyTEGWHATPkiZ0gshEwRXdbDnaaOzW6Ejmcjf4rM+NzpLBSd0N2Fti5iby58M1kC3aIY53YpcVRwY5SFXMAJPDQa6RsPZCWEzsAcQ9pRcZTyXVbdv8AJtgsFUCNAJ11qVYvlFCqFAUBRpyGgHsivaYmCeyNYmNJgQJ9VYK2irqi5I7g7d8Bz4m3ALU2HCpWJv5FnmSq+ALsqDmNJYVA2NtcXlLN2fLIERCo5tmRygjL4lW7q7XgWRuqAzZSQCYGblMega10SwlrO6jUz6TBZgo/1M59LE1zboTHeJzTjvpv/DuSsbr1isdbtzmYZgAco1Yycqwg1YkmABxJpYfFZmIYqG0/FyCyiJGaPlEaxwjv41W4NMjXLjBWuXGDFo8kBQiop4wBOvPMdBNPZthGZkAVnOZ2A1YmNSeJ0AHqHdRaLYM7xnlz+n1zPYphjirqqfeTeixgUm/dVCfJXi7awSqjU+ngKcuTzPtqkv7n4W5da7etC7cfi1wl4HAKqnsgD0Vth9GwHAySXHAD53+ScxncgbFb8JjccjB1toGCWc7R1eaA91zEZjpBbQQvjJnuVtGzdukjEdbd17CLcZEgKJzMgHBRw01mWJmu13c3BMIOFs+pAv2rBqx2Vs63hRFi2qL3AaevvonWbMD4cEOVhYf3Y/LPeq2wPBuSiGnqPhboaY4kyQSTyA0ngNOArwNopkLZgQrZGI4Bs2QjX9LSuDlp5InmNwzH5/XFORbVe8Thc8dt1gz2Gyz9LSSPCuqCNJ9pk1EwmON05kByZQQSIksSRx18jK0fpiuz2FGpBJ4zz0pi0j1XJl3pVG+EZ1OTRokcDrXlXPVqLp7eTMY5lcuaPWR7aj0Z3pIK332cufrrcakLcUciZyP6GCsPSp8aE4q02lt4vjerBDWcRbe2qiQV7C4i08cfL0nmCTVYa9e2E+T/ABRHJq21uW7wzHIBdjsapM0GE6tNu7cnFFHRv5ytei5/LehZaKejbzla9Fz+W1GJOoVt2h7LL7rvJdek/wA4t+rt+40J0V9J3nF/1dv3UKU0XUCjs72WP3R5KHtDY5xMKgHWSAs6TJ8mfEmp25nSGdnJ8GxFklFc9oEhkJPaBWCCOJ0+2vOaNQxT9NfKX9JfEcfVQZYs3Lt1baEs7uFEk9pnYKCZ8WoPtOljqPUlHq2vvGYvndcv6QMEc7ZGDMjPtsvo3Zu2beKt9Zh2DoQYbUAn8mDroeOlTlaRXzzhN9MZhIs52C2jk6ogDKUYHKSAG0ZdROssOZrQtyt/Fu3XllW3cbP1JPbssYzlZ/7lssSdNRJMaGfP63YUsLS9mbd2/Lt7e63wQVkwdkrzpDZWw1u0wJ67EWkHZDBe1OYgmNANMwImJBqbhMMLVtEWcqKqiTJhQAJPM6VJxV+zdaNDdt9pdCGAMAlTGoIiYJHCeVeKO+j7bUpuLG58gtcY1KalSpUfVq9W7pXhTM5PHWmpqrETA/HYX47/ABSSpUqVWJJUqVKkkmpU9NSTrph3IdYjiAZ7ufroQ2Zs+5hcbiMOCRbuXGuoXaes65DkC2xMqjC5x7ge6ixTqPSKBuk3bHV4rDG2JuWWJckMqtyW3whuy7jQ8GNAK+IvqQxo67SD/wDOYPxt3rNUWFnI22rt+1gsI13y8oUKggG47SFHhJDHQHRTppVR8OXHWBZ61jfBVnFsgAPmOZTOjW8/Zjuyd+uU7ybVxOMv2rZUqpPWW8xH4wsJW4zmFyhZjkoDc5rb93tmBMNaVj+My22dkMZyoXu+SQBOmsk86DVNIygia9xu8m/L7a/gVDXYyeCk7JwZtqFM9nQSxYnxYnny9Qql6QdpG1gcQVMMiWnU8O0LqsVB56KDA5UUO4UEnQAST3AcTWCb/b8Pib922jTYzFV0iQCwUnTXmfQ1Ztl0z6ypx7mkE+N/inkcGtU65irVvadq/dLDDLaLMyrJQ3LbKg045esUCJ0XwNXm3MNYyWLuEM2LtslWM5iytDZp4ESBGkQaybaV8sLYbittRHcAIAjlwn/VWh7CT/B8MSf/ADX49ByHT1g+2u6p4nQzxODjY+qRuPquIPO+/giOxKhwqhGDkb38F5iijoz85Wvo3P4GoYNFPRmP8Rt/RufwGukk6hXYbQ9ll90+S6dJ/nFv1dv3UJ0WdJ/nFv1dv3GhOmi6gUdneyR+6PJeXJjsgseSgSSeQAoRwO0TZxNu8RJS6twgGJysHInxitg3b2Qi4S5dvObYcauDDLZBhgD8nOQVkawNNay7e5lN0G3ZTD2iJtWh5fV8FdxJMtlzeOp1mSAftBlVUPpwMm5E9u8f1wvwXKbequllDG6N89/0Rz0m7Hw2Iwy4yywVrkMLmUkXRkhUzKDkadO0RqI9GSXEKmCPb7QaKNz99Dg89u8Ddw1wEPZOqmYllB0DR6jzjQiRt/aGy8QM1iziLLj5K5Sp7pLsQo+iOXDnWGjbNR/9Bwc5v/i7I5cDvFu8ctEAfZ/rBVWzd9b9lQjE3FEQS7h1A4AMG1ABMBgYk1r+5+8Bx2H61lykOV4RMQQeJ5EfboKzXdvoyvYoh702bJ1BI7bj9FdI05mPQa13Z+z0sW1t2lCoo0A957ye+iWBjeqNVspmvGbtFIpU9NSW1KlSpUyZNSp6aknSpUqVJJKmp6akknTiPSPfXvbOxziAAbjgfo5dNZkzM6aRHOoe0LmW2xmCATOs6a6ZdeXAR6RVPjd7FwNlmd7r3LmqpdJyAkFhbTUFEA7UmSVIk8I5rbUMr5I3Ra52+CqmIFrrNd89iDDYu7bwwIRPItyxygIpZlz8WJk6a6HiJo/6InmwWzXyW0PWMptlo/8AGvHQKP6c6Fd27px+KuYjHKWCqLYugrbth3aEQFQe2S2WBrlzGSQK0ncywvUC2CwbD3TaaVCzl8khdQFZSIIgweRJqras5bS9A/Nwtc6/m7XisUY9bEFJ3vtf9K7G81m2qNmyIWbUQjLlhgVaDppEz3jAdt7NBZnGKtXuGq5kZif0XUaxBnXjW07H6Q1v9cFXrblrM3VWVYnKHZQTdPYPZyHSNZ41y3lxuHvYVfh+GuBbjMqOiozWiZyiTlYMVGoykaRJrNs2eahd0b2HM7rc9LXPO/kpPaHi918+HxrUN18Cz4XCWJ1drja/J6y6U91rN/qoI25u22Hh0YXLDtCXV4NGuVhxRoI0Napu5vJgkGGTD22uYgoqgGZW4BbtceEEl2/0k91dVU1nRsEkbS452tuNiM76AXN1ds2dtNKZHagG3Mqox2ENq49tuKMVnvgxNEfRj5xT6Fz+E1RbZvBr9wggy3EagkQCQeYkGr7owH+Ip9C5/DXQMc51OHP1LRfnbNdxVuLqF5dqWHyT9J3nF/1dv3UKUV9JvnF/oW/4aGcNGdZ4Zl9kipsOGO/Yp0BtSRn/AEjyR6NmribyYdtcPhFTrEI7N28UVrYYz2lVSWKnmy8eVbvu1pUZsZdK6My4ewFViCCoZ72QuRJAMZVkhYPMj2/tRcLbJUDrLlzKgHO6y6M+vkhVk+C1h+922zi7puKxKEmAdOyp7LvyzNLGB3n8qvMNl08tXKJCSGjxvqfE3z1ytfJefzSak6lDl8ySROpPHU+ujzot2LZuXDduQzoeyhAI+lrzB8OVAd+Z14/37Kudh7VuW7bW7BbrrrLbTKYIkxI9scuNd4dFlhID7labtrpLwuGvdV27hUw7IAVQ8xJIzEc4r3gekvA3Ym6bZ7nVh+8ARXDYvRlhrVodevW3SO00sBJ5KAeXCeJ1qs2r0bbPWQL72m10zB4nhK5ZgekVAAHIIk1s7j6oB7Ee4TGpdUPadXU8GUgj0SOfhXesY/B1sJc/6XG22UwIzNacZtJKkETGkzpWtbGt3FsKLzK9zXM68G10PsjhpNRIsrBi0e2xUylSpVFSXi7dCKWYgKoJJPAAakmhDaHSrg7RIU3LpE+QkDTxcj3UUbTwfXWimbLMGYngZ4eoH1UGWd2tm2LxuXSLzzomUFF/0r2SePE8+FSa0u0CXRyyG0Qv8VV3umV+s/F4dWU6BcxznXSSBE8NADXA757Xdma3h2CcQpskwAY8ogE8DRzY3hwgIhcpGgPVgQPArqOAq5w2MS6JtuGHgeHpHEVNzS3UJPpJ2ZyXHdZAG7vSvnu9Vj7YssTAdZCgxwuKxldefjw51oRcATOnfVHvVupZxtllZVW5xW4AMwI7zxI8KzXCbx4vZZGFxElJlG4wpP8A421BUxwPA1DXRU4jH18xx+q1HaO001GdRlg8e/RTp48PTWfYzF2ma2thTmYC6GIXOTDnMttdDIBEcezwJMmvxO8M27mhOciAeQg6HiZkjmBC1z3e6y/ibCWmKlbgZHiCpyKrAkgyMyW4Bnjw7VZalnqYzuv5KqeQOAARZuJsbE3raktNu0ztZZmbRtA1pREJnBINw5yATAEmdG2YvwfD21ciFQABVYKsDyRmk5e4tGlYfu/v1dXFC4VAIljbtBVVpjrCVkEnKGMAwSBpRxtXpBuYi21vD2bpUhZe1HWifKdCMylZAGYHTMNda5jaVBUSygEDCc9wt+X781Ux7QFcYnZ2AxlxmtOLF5ZF1lGTiSrBwwyFjwzatHA1m++Gz8Xg7qWWuXjZACJcuf8Aau82YyxVTPASCIHDjVRijcw4YW77lHJhRDAkcUvEGM68Y1jQ6SYLNnb7FrOTGsmJwlxQtxVUpcw/JQBAW5ABMAaxxkAHfFSy0hDmHG3gdRyNueR5aqBcHZHJA+Icrce1cMTMngraHKwj1Q3cdaJOjTZTOuJxKk5rCAoBxLNmBef0VDmO9geQqg3h2O1rE/B1OddOobjmtv2kg8wQZjkSfGr/AKIdsLh9oG0+ovA2VIPYkHNrJ1BywPT40UqZCKYyR52ANuIBufEZJoHBkrXEXsVPIos6L/OK/q7nuof2vhRaxF1F4K7AeidPsoh6L/OK/q7nuFdL0gkhxt0Iv4r0WucHUcjhvafJeekzzjc+hb/hFCpop6S/ONz6Nv8AgFC1Tj6gUtn+yx+6PJSd/d4BicuHtEHIlu7I1LXDbFtkkE8EY+vTlqG47YtzDvbGNS7btvwYLryLZVaASM2vp41L2vZu2MQjKrAllu29DqwIOg5yQp076uukbbQxgw95WPVvZDi2eC3SWS4EGh06qCdRoOE68s2I0j2U8Y9Q3ud991uf1XnlXD0cr2ncfh/SENqbMW3D2bq3rTfKAKsv6N1COwde8g8jXLZeP6i6twashlRHPkaL9k7t28TgLuItmCtq4LtsHUXbYz23H6JQ/YdaD8Nse5fH4lGYiZCiTA7q2QTNkxMvctNjdZcJBBCPMJ0i3cVNsQojVh5XCCJGg17ta8sdJPDv5a+NZ3adrcgSpOhkaiDPPUH+pqzs7CxWJtm+qPeBfIzAl3DcZZdWjXjEVuZN0QtZH6PbHQR4Ay53nT5IjxGyLV3WIJ+Upg+3gak7ubWv7OuqrObuGdgrAnW3JAzryHj3ium5/Rzcc5sWtyygQ5VVyrs7EEPGuUBYEcyB3GiXZe5D27n466t20DKgrDsPybnye7UVF0kbwbixWl1RBVNJezA7cR89NeSLaVKlWRYkF7y7da47WrZhFMGPlkcZ/R8Kooq8xW6V4ZyuV4BKgNDP3L2tAT3kx6arcJ0fYnEXJxd7qLX5uyczESeLnTgAZg8eAol00UTfVzXQGtp6VgbGMR7PmfwqJmHfrXC/dv2znw9yGGsHSfAMOHrqn3j6PcRhcSeqs3sThwVZXVScykAlWyaqeIPt50N/D71liuZ1I0KtPZMZeB4GDFUx1sc7bt05+fb2FDn7da8FskZA7D9gjyx0m4hgyXbYkQDHZZY8uQZmR3DTxoS29tE3nJbtakzAkzxJP+3hVhuucTjLgt2bSNlUKXOYBFgwWcSRMUXYPooLknFXEB5CyCZEalmeDx5R/wCqCA0oVIxsrRgffmLLN8LeIgH1SOOs++K1ro0wShEYA5svWF2QQoVyhVDxKvbe5BHO2e6s42xu22FuFX5cDyI7xMd1aNuXdFvABlYZ7k2kI4i46soUzOgLF9InINIBoPtgk09hvKxtBabFZVidnAYu5bzqgFx1DvOQQTlzEAmOAnxB8a2DcWzauYc2MTdUX7R0QXVGSSSHtqpGR8xaYAzTrmBk5Ath3ZWCZpOVlnUk6heMzqIbn48KK8Fg0xOHtqf+osrKywK4jCnmguqDlAEsA2ZSAxypDENtKLpYg0ut2jUf3wJHYVVGbFWe/wDulesda47dt5brIGZzrFq8ohSRrkdQDxGh0OYi8Bw18D3HiPUefjWz7KxVzB3Rs3aB+EYS8Clm+dZV4yozSQMpI01iQQcoFZlv7u58Ax1yyDKmLiGI7LiYgcIMj1VHZdQSegkIJtdpGjm6dxG8bk8jd4Ufa22TfSyT5Vq2LUwNVGYD90r65q26NsHkxIxdwHqsPJH/ANl0qQlsH15ieQWhFT/f+1bDd2McNs3BKREq7NEQWfK+bTj2SBP6NE3tjxMpjkHkjusSfp2XWvZtO2pqWsfp9FBv3i7szcWYsfSTJop6LvOC/q7nuFCRNFvRb5wH6t/9qPPAEZA4Lu9oi1JIB+0+S5dJXnK59G3/AALQ7gz+MSAGJYKqngWYhUBnlmIoi6SvOV36Nv8AlrQrcTMCDz9vgQeRmo4S6LCN4+SakBNEwN1wC3gu21b9zEW2t3ndu1mGcklHHBlnVTxBjxqBj7i38LbtERibJZOHYyu92/cuFuS5cmnImBxoqubYw+IQfC1ZLqkTetqsuIglwSNeZ48OVAuwNoXG2hbe2huEvAtyVzr+Tp4akHTjOk0Dna10dzHgezO2WE5HQ6EHuPGy53bTYsLSWYXnLsI+e629T+jbFOLuIsaquJs3LYYyFW6qPcWSOBydbp40X9G2zOrwwcdX25mJL6EwM0xHqos21hX+DC5ZVLdy0wxGQ21aSoJuLCnRmUuuYSdfXQz0bYwPgyOa3X07gzZgPtoXsyrFW6SUC2lxe+Yvnpwt4ILC3C6xXK30Y4f4U1+6z3czm51bRlkmYY8WEnhpymaKMNs+3aTJbtoiTOVVAWeMwBEyBr4VIpUYutLWtboEqanpqSmlTU9NTJJUqVPSSXi5ZVozAHKcyyODCQGHcdT7apdu7m4bGIq3bYXK2YNbCow7xIHA91XtNTpiAcihzYG4tjAuXsNeBOhBeVYDgCAomiGnqDtvHdTYuPzCmPTwH20ydoDRYLOukTHIbhCRPkseZg6STpHDWo1zH5bCZHIWygvNl7LBhKKsjgclyJ/SahDau0OsuE95J9HPvrltDaGZAoPFVDcpK5tdOPEcarlg6TChksuJxK4bNx5s3Q8BoOqnUMOMEHiK0Xdy/dQjGYBZZhDWTMXo7T2CRwugAlG+WFP/AJFOYL3S3RvbSvG3YygKMzu3kopMSY1J7gK3Lc3cEbNzgXmuo4WUZQAGBBzrroZH2DXQUJ2zW08LSwkF/DPMcD+fVRiaTyVNtfb+D2tgHVG6p7eW6itClX10WOMyy6cZNZfv7vL8PxFu5pK4e2jRMFwCzxPHtMR6qm78E4bH3wVYMWzKYChpM58o+SQZnmVnmaDa07NoY4gJGE21bfO2IC+fcmkeTknFbvvhtpLyWEtaqEW5MR5aKUA/06+sVjGwNivi8TasJxuuFBPADizHwABPqrU94do9deOWMlsdUkfkpoD6+PhRBsLZa2N1r4A48r2A53ztyKO+j8JfOX2yA+KrDRd0WecB+qf/AI0IGi/or84D9U//ABo7L1Cur2l7JJ7pXDpJ85Xfo2/5a0MUT9JHnK76Lf8ALShilH1ByUqD2WL3W+Si7TnqXjSRE9wJAJMcgJNQt3d1sW10XMOvatvKuD2SRmIKOJVhKkcdZjnVvVxuftVMHcIuOy2GGq+UiGcwcLxQcZy9/Chm1WT9C58IBIGh38vohO2dnvqCJmnqjMfG4Wi4HHdYpFxSjLo6sNJiTlbgynWCPsrKdx9pLhcffw7MMhuOikagkNC6nwgeuire7ffDtgrnwe/FwnICoYMjSeMjScpGuh1rF8PicjZ5hgw7PPXNJHgMo+sK5P0fpXxiR7gW3sLHs581yL5MLxZfRdKq3d7Gm9hrbniV19I0/pVlXSIglVedsoMSbBZQ2UESdWYyco8csH11YViu/uFxa4682S5knMrorFSkdklgI0GhnupwLqqR+AXstpqjv722BeNoMCymG1iD3CeJ9E1iuL31xd1cr37hH0iPb3+uo2F2Di78PbsX3k6MEY6+BinwcVQaq/VC+jFuCAZ48P6V7rJth7M2rdvYe1iFuJatujtcbTsoQYzTqYEAePprWajay0sfiztZKmNItSplYvLGKy7pE3wn8VbMAHXnMEjjymAfUKNN8dqmxhyVIDHQT6QJ4HTWsH2piC9wk8OIHcDyk8ak0XKzVEmBthvUVnkzTTTVLwWCzq7SRlAjSQzEgBPSdfZVyGtaXmwVns7ea5hyhslFZYAISG0ESxUgNxPGeFaBgulfGXbUYewty4DlnKzaflOFYBfd6BWfbv7vfDL3wdW6u7BgOOyWHFSR5J9XL2ne7m4eMw63Ld7C2nDyZZ7JUQCJLMrkcdIXiNaBbRbR/wDtDcQ0By+l1azGgDeDtO1y9cFzEXLjM4UyqAEjVuBJaYA0CgflaVmGdVcFxmUHUd/9+r0irPF7u3jiHS3aZoa55IlQEJzdsAKQBEkaa1UMIMd3dReLCW4Qfz80VJR/0f7XwmHDXLl8Ji7s2VZ0cph7cavmAgs2g8PRNEW1thPhwrEq9txKXEMq3Pj6NfGscrSt1ce//wDKW05JBxDPbB+SiqFOXuUuW9atUImSw1AdGbh5s4EDSxtY7sPDMa7zddDsOrkbMIWgWOv9rsaMOizzgP1T/wDGhCi/os84fsn/AONHZeoV1m0vZJPdKjdJHnK96Lf8tKGaJekfzle/Z/ykoap4+oOSlQeyxe63yCVOaalU1sQdtvCm3dIHkntD0Hl6iPdVXcGoPjRNvVb/AO23LVfbBHuNU5xaEBSqgkFGeCTEgho4ZhqJ460LkaGuIXnO0aVkVVI29hqO/cPH4LWujTElsKUJByHQaaA0YVmXRPfZWZSTBERyka1pjOAJJAHedB7aynVSiN2BPSFBm+XSEmEGSxD3SJn5Kjv8f79WZYzffGXGlr7jwUwB6BUgwpSSsiNna8FuV3YeHZ87WLJfjnNtC3pmJqbWE2d9NpW0kXLuRtASsjXhlJHGuWI2vj5Bu9a2cwAwOuhlQBw091OGcUmyMO53h91vkUq+dMFvRisO82711CDquYkegq0j21o26XSut5ltYwBHYhVur5DE6AOvyfTw9FMWW0UG1DHG2nNF21Nku9+1etMoKOudXBgoJzZSODa+g1a05pqgtJcTqsq3+xF25fK8VjQazqeEHjqBwrOsYkMZ763PevZqsjHIJYg5tOMj7ax3bGCyac/fOv8Af/qpMKwVTDqqarobQX4H1PkuHDyNc4M+wjs6eFUtWCYeQjjUKAXAMlRmiSsCBqOZ9ImrVRA5zb4d4seS4Cy11nYcpZizAHjxJPE+ir/Y2/d7DHtKl7L2QzFs6jmEuA6A/wBKpHOVpQBZnKAcxIYkQ0+GkECR3zUMiONVyRMlGF4uoOOHTVEG3t8rmKLwCiv5Q6y48+HaMAcdAOdD4aKaiXdXd4XD12IX8Uo7KGR1zGQIjUoOJI7gOeiZG2MYWDuUoYpKiQMYLkqq2RsV8S0LooPauGcq89Y4nuArQ7uUQtsEW0VUQGJyqIBMaSdWPixrzm0AAAVRAVQFVfQAI/rXmKJQ0+A43a/Bd7szZTaIFzjdx8ByT0Y9FnnD9k/vWg4ijDos/wA/+yf/AI1dL1CtO0vZJPdKidIvnK/+z/lJQ3RH0hH/ABK/6U/lpQ5Tx9UclZQ+zR+63yCVKlSqa1qLtLq+rPXRk0mfsOmoPooOQJ1uhGWSw6zNkgScrhAWMwBpGpGo4g1xmFFxCp9I8COGlA2OXJdbOgENqgJC+gGZisFWDfsXH+kbX4mOwjDx334H5d6OejnFkYhFA0YSfUo1kesVq9xAwIYSCII7wawHdXbLWLisCBlPE+M6fafZW67N2it+2HThw9BrC7VB6Z92rKulDYK2GW4s9ogT4Q0A+IIInxoW3cReuOYI4yNlDKWluWnL+++tt3u3dGNw7W/lDVT48feB/ZrCsRhbuDvQwKujd2mlWg3zTznDK2ci4yvz+/mtJtGRqBpHDhpB07oPuqJtTagsqSSoI4BjGfTgpEweHEUNW95EuMr3CbbgEFVLZXgdngpjUj6tQto4hcU6phrbs0BeElo4HTnqZNTxIxLtJnRkxEE7uPhZQts7RF667ZACWBBBJMBYjkDOhmKM+jfchcR+PvKSgPZBEBiOMd+vP+x03U6KHdhcxvZQa9UPKbwY8hWrWLCooVAFVRAUaAAcgKqc6yDxRuxmWTX8zXulT0xNUrQoO2LWay3ACD3e3XnWJb3Xj1jZokaEaST3tHPjw761Te3eZLFtkDAuQNOMg8eHh4zr66xHaWNNxye8z76kwZrJVPAbhUMmpeykzXralkQFgC7+QomczeA41DpVadMkOBsbqZfv9XcItOGCPKXAuUtB0YAiQOcGuF/EPdcu7M7sZLMSzMTxJJ1JrlVhsFW+E2jbgMrq4JEgZCGkjmNKbDwzKmxrpHBjdTkETbF3VGHdXxID3Fk9ToURvk9YeDkcSvCQASdRV0WJMnU95ri7FmEHg3a08rQ6A8jMGus0ThiaznvK9JoaOGlaWxjmeKekKVIVeiCRow6K/wDP/sn960H0Y9FnnD9k/vWq5eoUP2l7JJ7pUDpB85Yj6Sfy0oeog3/P+JYj6S/y0ofp4+qFbRezR+63yCVOKanFTWpNVHvPs1Wtm4B21iT3rw19E1emmIqD2hwsVnqqdtTE6N2/4His0t3MrA+Nad0d71qD1bcDx8CTp6BM+00HYjD4ZLt1LiXCVU9WF+U5AAzkkQo1OnEiq3Dl7Tl0VuzrzML3k8o09tBibkg7l5rZ1PIWncSCvpIGoG09hWMSIv21fxOh9o1qq3G3jXF4Zde2ghh7jRJUbkIm11xcITbovwBM9U3ozmKu9k7v4fCCMPaVO8jVj6WOtWNKlcpCw0CalSqNj9o27CF7rBVH9gVFJSSaCt897+qJt2yQeBI4cNQZ9P8AetcN5OklEUixqZgkjhEf+x/+Vlm09stecs3E92g8akG3WaacNFhqu+0tq59YjjA8J0A8NKpmaaTNPGmq0CyGucXHNe7SkkACSTHtqwxW79y2hZo0MEd08CDzGsempm6NhWuNIBgcxIHAe2iy/hluCHEjurQyLE26P7P2S2pgMhOZ0+6zUirLd7HXrd4Lh3yNeiwTpBW4yggzwExrpwq+2/sBWtZrSgMmsAeUO7xPCn2JuQt2wcRmz5SpNgaMqGe25ngNOAjtcQQQM87Qz1X77DiLnT4rJJsyeGcR8rHOyvmQqSDxGh9I40wpqejK9HTmkKanFOknow6K/wDP/sn96UHUY9Ff+f8A2L+9Kql6hQ/afsknulVu/p/xHEfTH8CVQ0Xb57t4m7j7727F1lZgQwQkHsqNDVQu5+M+bXvqmmY4YRmlSVEIp4wXjqjeOCqK9AVb/gdjPm136te13Qxnza79WpY28VeaqH97fEKlIrzV7+B2M+bXfYP6034F435tc9g/rSxt4phVwfvb4hUFyyreUAfSAffUDbWBDWWhZhTCjQHTQwImOI9FF34E435tc+z+tMdx8adPg1z93+tQfgeCCQqKh9LNG5jntzHELK92t5bmBu57Z0OjDjI9dapsvpVw1xfxko3dx07/AH0At0T7Un/JXf3fvUvin2p8yu/u/eoWWgrzqOd0eQWqHf7BSB1w1jWDAnvr1f36wSievU+ABJ91ZT8U+1fmV39z71L4p9q/Mrv7v3qbArf8t3BHmP6WMMki2GeOZ0B/3rOtv753cUZZpAmBwAnwqT8U21fmV39z71L4ptq/Mrv7n3qcNAVT6h78kJvcLGSZrzRb8U+1PmV39371L4p9qfMrv7v3qkqEJV6VZo72X0O7Rc/jMM6AflZfshta77U6JtoKPxeFuNyGXL7fK4RSVgYbYlU7mWItu3ewH1RP/KiKpW73R9j7WHVXwtwNLEjs8zpz7oqy/AnG/Nrn7v8AWt8ZaGgXXd7OmgipWNL26cRvzVGRXrZ5yXFZD1ZzE5vyZ8oxznWRznxq5/ArG/Nrn2f1pjuTjfm1z2D+tO7A4EG2a3/5FO7Ivb4hU118zEgASSYGgEngB3V5q6/ArG/NrnsH9aX4F435td9lXBzQLXVwqoBljb4hU0UhVx+BuN+bXfq0vwOxnza79WljbxT/AOVB+9viFUUY9FX+f/Yv70qlO6OM+bXvqGivo13fxFnGF71m5bXqmWWUqJJSBrx4H2VXK4YDmsG0qiI0sgDhod4WnGlSpUNXnSVKlSpJJ6VKlSSSpUqVJJNTilSpJkqVKlSSSpUqVJJI01KlSST0qVKkklSpUqSdKlSpUkkqalSpJJUqVKkkkaS0qVJJf//Z"/>
          <p:cNvSpPr>
            <a:spLocks noChangeAspect="1" noChangeArrowheads="1"/>
          </p:cNvSpPr>
          <p:nvPr/>
        </p:nvSpPr>
        <p:spPr bwMode="auto">
          <a:xfrm>
            <a:off x="155575" y="-1028700"/>
            <a:ext cx="2133600" cy="2143125"/>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6390" name="Picture 6" descr="http://t2.gstatic.com/images?q=tbn:ANd9GcSquJAxVpMFBn5lxjTFyCCLAuwWGGHlyUOJqRckNLk71jvkYzoF"/>
          <p:cNvPicPr>
            <a:picLocks noChangeAspect="1" noChangeArrowheads="1"/>
          </p:cNvPicPr>
          <p:nvPr/>
        </p:nvPicPr>
        <p:blipFill>
          <a:blip r:embed="rId2" cstate="print"/>
          <a:srcRect/>
          <a:stretch>
            <a:fillRect/>
          </a:stretch>
        </p:blipFill>
        <p:spPr bwMode="auto">
          <a:xfrm rot="20910030">
            <a:off x="461195" y="4071869"/>
            <a:ext cx="2350618" cy="2340172"/>
          </a:xfrm>
          <a:prstGeom prst="rect">
            <a:avLst/>
          </a:prstGeom>
          <a:noFill/>
        </p:spPr>
      </p:pic>
      <p:sp>
        <p:nvSpPr>
          <p:cNvPr id="13" name="ZoneTexte 12"/>
          <p:cNvSpPr txBox="1"/>
          <p:nvPr/>
        </p:nvSpPr>
        <p:spPr>
          <a:xfrm>
            <a:off x="4716016" y="5157192"/>
            <a:ext cx="2880320" cy="369332"/>
          </a:xfrm>
          <a:prstGeom prst="rect">
            <a:avLst/>
          </a:prstGeom>
          <a:noFill/>
        </p:spPr>
        <p:txBody>
          <a:bodyPr wrap="square" rtlCol="0">
            <a:spAutoFit/>
          </a:bodyPr>
          <a:lstStyle/>
          <a:p>
            <a:endParaRPr lang="fr-FR" dirty="0"/>
          </a:p>
        </p:txBody>
      </p:sp>
      <p:sp>
        <p:nvSpPr>
          <p:cNvPr id="16392" name="AutoShape 8" descr="data:image/jpeg;base64,/9j/4AAQSkZJRgABAQAAAQABAAD/2wCEAAkGBhQSEBUUEhQVFBUVFxQWGBQXFBQUFRUVFBcVFRgYGBgYHCYeGBsjGhUWIC8gIycqLCwsFx4xNTAqNSYrLCoBCQoKDgwOGA8PGiwcHCQsKSkpLCkqKSkpLCkpKSkpLCwpLCkpKSkpKSwpKSksKSkpKSwpLCwsKSwpLCksLjUvNf/AABEIALcBEwMBIgACEQEDEQH/xAAcAAAABwEBAAAAAAAAAAAAAAAAAQIDBAUGBwj/xABCEAACAQIEAwUEBwUHBAMAAAABAhEAAwQSITEFQVEGEyJhcTKBkaEHFEJSYrHBI4LR4fAVM1NykrLxJEOiwhZjc//EABoBAQEBAQEBAQAAAAAAAAAAAAABAgMEBQb/xAApEQEBAAICAgAEBQUAAAAAAAAAAQIRAxIhMQRBUWEFE3Gx0RRSU5LB/9oADAMBAAIRAxEAPwDjNCiFHWHoFNG9siJBEgESIkHYjqPOiip/CuI5GCuouWyQCrAHLJ9pCQcp19DzBoI64B9CVKhlzBmBC5AYLSeU6fDqKYmtB2r4mrOLFoQlmUJhAXZWOvhAEAzHmSYqnPDLuTvDbfJE5spiOvp57USI80RNHQooqOaOiNAJoxSYpQFAJoxQC0YFFALSstAClgUBBaVkpQFKy1F0bikxTuWgFqsGyta7sn2Ha8q3Li+G4CbYOxAzaxz1Gnp51lStdA7L9oHOBC94M+FZciHRimYuAv3hq4PkBWOS2Tw3hJbpKx/ZSylpe8CtkkMqoEiCVOo5a22/e89OZY7DBLjKplQTB8uXyrpvaHipK3lB1bMR6XNI89Qv+kVznGYYqQG3hSfIsAYqcd2mc1UArRZafKUkrXRzM5aSRTxWkkUQ3FFSyKSaBNCjoqIFFRmhVUmKOjoUTRwGlUmKfTCuVLBGKjdgrFRHmBFR1DDYZrjhV3PXQDzJ5Ada2N7sphwqi2z50aGfcMynXwnQagRHLrvWPwjsLim2JaRlETLTpodDrHwq/wALx9bSPbtBQyrnN5jnL3gADCk6gmAPSSImJlLZ4PmnWuzNsXy7EvLEhGAgMWnxfeAPKBPPoZ3EOLrYu21ubXAWLnULBgbTmBgz6jTes5wztJeBZrjd4qKzeJQSzHwoM0T7TA77A1FxPaO7dgXslxendora75WAlT5/Gdq5Tjtu87td/RVmhSroAY5TI5GIMeY60f1Z8ufI2X72U5f9URXZDdA0UUcUB0dJoUNlzRikilCililikKKcUVFKApxRRKKdVaBGSjFunglLCU2mkY26lcMxHd3FYKGOZd+kiQOk7T50O7rT/R/2LfHYobrZtkPceNNDIQHbM3yEn1e/CevLS8A4CMfeOQju1/vOULqFjzJAIPLXpTn0k9hbItG5bMXABIjRgojXXTaPeOUx0Q4O1gMMUw1uIGigFpYiFzEkaTEknYGuXdvMbfQKz33Y3G1Tw92AzCQqxoANBrI66mmGOGFkvzXK58kuU9Ry026QUqddt6n1NNG3VYRGSmytS2SmWWiI5FIIp9lpphQNmipRpJogqFChQChQihVE7h1gPeto3ss6KfRmAPyNSuIcVum6/iZQC6C2CQipqmQLsABpVWDVpd43nkvZtNcIIN3xhjIgsQGylo+1HnUbTeHYFba2rzZpDqz7jJbuErbcdSGQkjmHWmLPBwIS4sO11wSCfDasA96wAMGSCB/lNMPxxyzyAVdMndy/dqsKBlE6RlEelE3HLhJJ9o21tBwSGVVg6QdyRqecnrQSBhBbfEpqU7rvFmRK5rb2yfMBvjPnSbGDX6sH7tWJa8CTdKEBFQgquYZj4joAdhTK8cMDMiue7NosxuSyls+pDAyDoD0om4sCgTubcAsV1u+Euqqft6+wp1nWgtl4Laz2QyZA74UKc5Pei4qtdEEmIzDURuBrNQbfHL/1kNmbV8vdScmQtl7vJtljSIqPe4wzBgVWCLcCW8LWlCK6mZDZQAeR+EPHtAc3ed1a77/Ghs0/fy5smf8AFl313oaROKWFS/dRPZW46r6BiBUWgTTmHsl2CjcmNdqKbowKdTCMWCqpYnYKC0+kb1eYHsJi7gB7sWwTANxgusTtq23lQ8KAClgVuh9FjIua9fAAE+C2zRz+0Ryk1NP0RgsQMQRAkFrYKnSZ0bQRrOugbpQ7RzoCnVWtre+iXEjNke22UTBzI3OdIIkR15Vlcbwy7YcpdRkYGII/I7H3VFlhlVp5VpCVIsWixAUEkkAAakk6ACop/BYF7rZbalm1MDkBuSdgB1NG1iPntqNNN+es/Cr5MT9TzWbMHEEAXLwM5HBB7pORURqebDoBVsnZPEYpQwsXAOTOO7/3kaVPO18a9sX3degex5tW+G2DYWEKKxA37wjxlj1zAyfSuXYn6OcSiZoDfhU5miJmB/z5Vt/omvL3D2NcyOznw+Ei4AN/3dj1rph4rlnNzcaBsYLmeA8FYnLCyJBg6DfzNcq+kW34rIP3gf1/Su24y3IZtYA1gkbSeUfnXBO29w3ccd/2Y0HIAaE+ZJYfCplN8mLfHlrjyZdrdNNbqc9umHSoyhOlR3WptxajXBVRFcUywqQ4plxRDJpJpbUg0QmhR0VAKFChQORVk3Abw+zm8AfwyfCwBHKJIM6TsehquNaC3hsQqNcS8uttHZYhsqKwXRl0hVMNpM6b0bqpxHC7qAlrbALGYwfDJK69NRFLvcGvIuZrbARmJj2RmZfF01U6eVWeBwt+/ZIF1QjEKylTPiYkGQkwXXkfyIDd98S+Ge41yUzFGTKoJ1JLyBzdyC25JOpobNWuyt5tIUE5MssIbP3ca7AftF98jkaT/wDGb+TMQoEIdW/xPZnkvvIipeMbE2rZPfgqoR4AM/tG7vQMgiGsidthpM1MxnDcYf8AuJcLNpKIDOUPmVmXw+JimkaqeVVNs1jcG1pyjxIjrzE8wCPQgVHmrk8Ku37jBnXMhtpqMohoChcoyjfRRqYMDel2+yVxiAHt+LLE5hIfNkO3PI2m4jWi7Uc1fdh+E/Wcdbt65YuMxHIKja/6so99URWuu/RPwNVwZxGouXLhAbkFteyPPxAkjmPSpUqp7M8GxNm06EBUFzKzhvEHyklV0IEgKJOxatmm2Rjo4zKRvmURJ90Ajy8jWq4jg1vYc5Vj7wXcHqOpBgg84rD4oFY3LKyvOwkSCRzCtz6GazazIs71wNbkkufChB+65gz5iZqFa4rcW2yZScrgCDByN4RE6HUEEelMW8wuNm0RwYHTNHzDRUrEYwZ0IGlzOCPxkGPSbiL6T51NtaSsHxpmykL7IKsSddVDqWHLZo949XcXbTEo65RmgBrTCZBmCOREj4iq9eIhb6tpkv25IiBHeQ0jl4SWB5TT+KwZQ5UaHQBleYmG295lvIgjpVZZy52FsXpNrNbjkNV0XMRB2MsBvUZezN3BJcvRnIlbbDkTCzl3nUk/5QNcxjccNGhuOMpJbOo0UkhsxA5GEj3zVxguHG+UWJtqzHMfuZWCk9WJMxRrekL6KOx6WcOMVdXNeu+JSwk20OqxOzMIYneCB1nZcVwxA7xFZmHIHUil8PcZHjQBoA6CFip6bV1nhyt2ydjiyu4HdwZ3bkR/Cr/AW0VSQAJMkgBcx5mBvUfiXBlY94ujc+jfwPnT+DZVSSZJga6wY2HSqhjjmMC2HkxpH/PTSa4OHL3sRfIlWcoD5Lr/AA+BrrnbLFAq6KZBVWYdG8Q/L8q5OLmW21sHwzLA/flifgSw86nHZ+Zv6Ouc1w/rVJcWo1xam3jUY2yxhQSegBJ030Fc77anpBuCotyrMcPuP7CM3oCfyp672MxsT9VvQdfYO3pvV1U3GeemGqZjcFctGLiPbPR1ZP8AcBUJqIaakGltSDRCaFHRUQKFChRS60tvhzZkBxF5SVsNDToGvW0GuciAHDAaxziszNXljg+HKrmxCK0KTBDAlnfrEQgWRuCdarVTMHwVsul+4ACGUJIzZ7efwAsPHBgjoeYrP3rrIWthyUDMIDHI0GJiY1gH4VapwvClAe+gnWSVkAm3plB0Il998pI0g1Hu8MsDu8t8eK4qtOWURt2IB5c9qJtX3MS7e07NIAMsTIXYa8hSxxC5/iXP9beZ69SfjVniuG4dchW9MtaVkzKYBVe8OYHkc2o05cqJuH4dLiTdDoyXWYAjwsqFkXQiZaBGhMHrQ2rVxtwTDuMxBMOwkjYnXU0f1+5/iPux9tt29o77nn1qytcMw7AE38uaPD4ZXM6LsWkBQxJnfKSNNae/sjDHX6wACQILKSAbcyYI2bl5xyNF2oRXaOyNwvwe1bsEC6pLDzdbhMesA1yvF4Cytosl7M0rCQswQpMweRLajTwxua3H0N4s3Ll/DHY2u8U8wUdAf91ZpfTs3C7We2rqcrEag6jXdSPlWX7bWO6RnEK2okeIfPUGNOnWrixxUWZzaa66GCQPzjnXP+3XatcVcCWjKJrP3m/gOtLGJUXhmPN5Ss6qYIG69D6H9PKrb6uXToy6iN83tA+gYTXNL2La1cVrbFXGpIPPQweu21dG7N8WTFJmEK4ADpOza6j8JHP9axY3L9T18w1glfClxkYf/VdUaR5Kg+NXGGtEplGrL31ueYbxEfP86LF4AgLziZ03lQPzFScOGTxCCXKmOrDUn30DuCsd6sKCe8K6TuGDL7tCfhWwt2RZtMByB16s25+JqD2Z4fkljzkIOiySfzqZxm9lRiT93/cP510wnhzyouCtmFwfiH5D+FTLuORDDMAenOKpOzGKPe3UPPxD90wf9wqTx+1c/wC0JLHXbXSNZPKumvLG0Dt7xfLhctsyXMEjku/uJMVzzA9onsgKGIjmJMjzB0re8Q4Tcu28hTMZ1iOnr1qmTshdXexaP4rgRVHPrr8DV1E2znGe1wa2ZOWT4io8TaM2+oGqx+9WOu40hPEDMsBJmdTr+uvWuicYtYazaJxD27h5WbKIFBBG9wAbxGk7n1GR4F2KvcSz3VZbNpWyrIYzzIXnABEmZM1McZjbk3lncsZij8E4dZNl8Ti7oW1bBy284R79wAQik8pIkrJ9N6m9lezj4xg1sqlu4XlVYlQlvLnLANmyguqhSZYncAFqk8S7PJw20ws2xculQbmLe2ItgtlCWc0gOZJmSwGunLT/AEP2mTC3mKyjXABAGYkL4iOoHhEetb3ZLY5aluqusN2V7tAtvFYhYGgVrSIPRFt5QPWffUhVuWxF1xeX7zIocepWAfcBUnHvlOmqnaKpsdjmB8+nL4+lcHUjtTxZbNnMFNwNPhyhlAiZdm8Kr+ImuTcQ+oY25lXu8NdJ9q02a0T5qwWf3fnWw7Y8POJshe+7u2Glg3st92dpgydTyGlc6xfY4wShzKDGcqUBJ2yg6kee1dJj4Yt1ULjvZW9hgWYB7cgC6hlCTtM6rsdxVIa03A+G3r94YPO0NmlGJyjuxmJjyAmBVTxrg7Ye4VOokgEeXKs3HTpMtq2hR0VZaCKFChQHRzSjh2yB48JJUH8QAJHwIpFFCaAoRRgUAo6FCihSqICjFAYFb76FDHFBrH7C/wC/RT+k+6sGKt+zPFGw+JW4oJMOsAwTnUrv76F9Ou9su0AskqN8sadTP6Vke2nEMtu0qwMtsLoBOYs2Y/8AjPvFQcXxTvcl0nSJ1iJkRPu/Os/xHF94+5KgmJM7mf5e6jE9o6CrLhGOaxdW4pjKRPMFftAjmCKgItSFGnuqV1j0BaJfKUU6gQzgZMrAEGAcx0MxpvvUvhXBgMyMxMNo5AnKZ9w1FSMLbItWwIlUtqfcoFWPdCD5j+NNOW05cOOXKs7xPHd5ibuHJHsLl01ziCY/dYn3Vf4HEZkBO40PmevvrAcXxRtcSF0jQXB8Nj8jXWeXO+FtwO8FxazuwZf/ABJPzStVi1mKyOKwxtY20douLp+G5K/qfjWxv8p0g/oatSM9j7lyCLbMs6EiBzjc89/gap+LG1at5rzljpoSSTG4E8zWh4rfS2huXGK211PIT08zXIOP8aN92uGQuuVZ2X+MVYlVmNvNjsaloeFWdbaqNlXdj56TXa+HYdLVpLVpQqIMoH6k8yTqT5muQfRlhs+Ozkaqlx582hP/AHNdTxWNykBTq3y5Fj5D51M/oYfU3xHD2i2a4iNkmCyK2p5SRsNT6x0qNwnjis2RdBsAIAEdANqpu1vaFRbyJuNJ/Mk+tZHs5xrJc8R8x5x/U1hvbqnGLOaCZnqCyn5GqXiOHAT2n9M5Hz3rS27guWVfqJ99U3EbUBoXMI6SR0rKsRjroWYABjWfHB0gZiSRVbxZ7r2W03E+WnTz0q0ttaTEOGErlU5jJMiap+03HALbKh3+U9Om9blSxlr/AGmdcYmJQBXUq3TUaMDHIiVPkaY41xMYlrjARMuB0IlvyJqqxLSP19aGEfx68/yOhrdYRKFKdYJHQkfCk1xdgoUKFVVy+Ky4Pu1cNLSYJ2PdtBB1EMTBgT4vfT1b4jTA2h4Qc1wwCCSJTxHoeUdB51T0CqOiFCo0OhQFHQHFKApIpYohSinE02pAFLWiptziDumRjImZjUxoJPSm1ppalYXB3LnsIz/5VJ+YoDSngasLHZa+QZCKful1zE9IWY25xV7wL6NsReYG6VtJOsnM+nQDT50XtI7TgsXba1beR40Rh71BHyNPYokiAY0Gv8KwXazDPZs2bOEf+7VVljrCCAZjf+FW3ZfjF17EYkrnXTMuxX7JPQ9fdRyaLhGJKgzrVbxbDIb4dhIBDkwDIERrvGlKEhXYctCOtUmP7ViwhcQ4GpRhKnpryNWXSWbX9thi8WrJ/dplZm/ySQNeZb5CtTeuKoJaABqTWF4N9KOEuBUH/TuxAysFCzInKw8JMbTFU/aDtWmJeHxdizbUewGa64IkmbaKSWEc4jyrftn0T2344+MvLh7IJQNCqPttzb03jy1rG9ssB9WC2i0uwEgeyBJkDmdhrpvWnw/bbh+BDNYFzE3jobrxaUA75ZkgddJPWucdoeO/WcQbkjX7IbNA5a1reoxZtpPo9xnd4ljv+ycEc91I9BpqasuN9s8miEO5MsR7IGvhB6D+J51grV4r7JI3BgxodxQBrOVlpPCdiuIPcYs5mfgKZ7/KCf5UyzaVDxN3Ssdm5Hobsfxdb2AtOGVoWHKkGGCgkGNjrtUDG8RChiXjTQQJrkv0X9p2wmPCPpZxEWm18Icn9m59/hno5rc25GJUuQAHMqSJAJ03mf51K3FDxTxsZWJ2jX0E++sPjcO2YzOkDX8q6vx3CBQwWMrahYmJ6ctzWC7QYcIxHM9fca1h7Zz9MjjlgfAfCkYcaj009RSuINNyOQ/5NSDhoVD+Gf8A2/X5Vq1IrrrSxPUn86RRmirDoFHQoUFpetD6ojZixDOuUliEH7NgADoNSTpvm+FXUu/i7jWkDGVWUWV1jQxmjWIHPTTlUWigKOKIUqooCjoqMUUoUoUilg0QsU7aQsQFBJOwAkk+QG9afsh9Ht3GWzeZu6sAwGPtXCN8k6QPvHSdIOsbXBXsFw5cygWVKybhHeYq9H2UnkTuQAnnplps2xJ7PDC21fELLvP7M/Y5iR9okctqPA8Qe7fQu/c2DoTmQQqg7LPhGke/nTParto2Mc5bYtJM/fuN5u55+SwKz2akSzbr/DO1fDrEhCGyhfGzRmPplmdNeVPYj6UrceB0Wdx4mP5AVxvPQz0XTomO7fo6NlmfPTN6QTVTwvt3etEkqrA/ZLQPfpWRz0M9E07T2K7dribd20yZWUZwpbMpWQujb6Erofj0ou2OOR7bCCpXLpME6wTHz+NYXs5xXucSjk+EnI/+R9CfdofdWr7SYJTdNtpzkgBpkQdd/SiWaY+5fOw5Hf10q3w/aL/qbly8i3BdUq+gBMgAkHkTGvUE1Q4sZTHQn9Kj56miRacVNq402rfdj7sgj+NRbGHC8hUUPSu8pqr1WQuUDigKrc9DPU0TGJdzFk1GZqRnpJataa9Dz1suG9qTfC2sQ0MCuW9oM0bC4eR/Fz59TiS1OWHnT4fwozXZL9+5c0yGVYDTfTKdazfHuHG5m08W4BkagelWn0V8Wu3C9m4oe2izn+0vJV/EImOYjnpVl2mwJQkhZUg7awdSNPl76S6rN8xxW7aIczvJkedSseSLSdCoj4kEfEGnuLWpulhPiJkem+21HxC1OFUj7LGfKY0PTr763WYo6KhQrLYUKKhRFlcH/Sr/APq3X7o16VX1Lcf9Ouv2zpkbTT750PLQVEo0MUqk0qosFRzQoqBU10HsR2dwtq0uK4ipIZv2Vtx+zKx7bAatqdAdOszpz0GrnH9rsTfULdcOFEAZQIG/2Y60o2Paf6SnMpZgJ7KsjaZViIUeFfQCsBicW1xizksTzJk1HL+g9KLNTSHc1ANTc0M1FO5qGems1Edt/Tzolp0vRF6YzUamqmz2aul9nuILcOFulh7IV5Ew6qyfMrPvrmD/AJ66cvI9K1fY7iWSxe2ORrbgET7RykjzEfOoVX9qLeTEXFlTDbrtqP5VT5qmcbxRuXixAEgTG2mlV+ahDoajzU1NDNRo6Go81NBqGagdzUktTc0JoFFqSHgyKImiJoOyfRLcU4d2UeLNLe4EKPzPvrV8ewne23A8LERm/Suf/RLxHKrryOnvEH8pronEb8SDsR+UGudpI49xHgrWroD6wdGGxy9fQ/Ko/GsRbtoe71DiLiEAKTMgCPiDvXR8Rh1NyG0DKQZ2DARPv/8AYVyjtHwK5ZZyQcucrM/p0reN2zlNKfGYfI5X0I81YSD8DTNa3i/Ajdwli8g8Qs28w+8qgqT6jL8PSslWgVHRUKqLG8QMMgkEl3MAiQIjXnUCn8EgNxARILKCPImuh9muwtrEks6Bba6SB4mPRZ0HmdeWlcss+t0+l8N8Blz8eXL2mMnjzv8A45rSq7Nb+i/BnN7Y6CF8JjmY8XXSPU71juP9mFwzOjIuikqwBAYQYI/rQis3k18no4vwrLk3Mc5uTfz/AIYukmhNSMBhe8u27ZOXO6pmiYzELMSJ3rq+RTFCa6Ba7JYW1g7z4liCt0KCpS46hXW2xcWySss58PLujIJNYTFWAGbIWe2HZVuFSuYScpI+ySomKrOzU0c0mhNRSpoTSZoiaoUG160QpK708V66CN9/SjJvLvQmKVmg7A76HXlFIH9fpQoGrnspfi/lIkOpETtEPPn7J+NU2nKZ5+s8vlT2DxJt3FdfaQqw6aGdfI7UErizzefp8IqETV52jQFw6iFcFh6TIn3H5VRGiwYXlRgUmaIGopU0JpNCgMmhNFQoDmimgTRUGk7DcTNrEgTAMEj0IB+RNdix2Pm0DE5AAR6tlPy191cC4fiRbuKx2G/odDXXcLxAXMO2seBW1H3gsT8BWMo1Ki4/iB7oc4z+pXY+8QKz/wBYGNtxc8ToFRz9mQGCP6EQfWah8Z494Mq7CT5zNNdjMbD34J/uswHUqdvTxGmM0ZJ1ri/1e3ZtMdbSKrLyl2ZonqJPwrGcRQC60aCSRz0NXHbaxlxAOviRD0kxM/Ag++s/XSRztChRTQqolcPb9rb/AMy/mK7F2LwmIxkWLLnD2rSlrl1FliWJIGkEk7AA7Kd4FciwGHi7bP4l/MV0TA2r2GZbiXChyPcU22I1VAxnToxBB6HkQa8vLZ2j9V+E4XL4bkxlky343Nzevo3vEsNdS0qquLuMMx/Z2sly5HN9ZtCTyBmBoRXOu1GMvMmXErF1EcEkAOVI0zAcxB+O3M6i92o4g5UO9sJflQmUBcr2wYkeIAZt5nMpkmDWLxeBPc3HkEAsh9cpMnyMfI+/lbLfD6fwvDePHK8nXfy199z7ft+zBqelOWLxS4rEQVZWiNdCDzqx4Lhyt1Xg5VkFgGgMVYKCVGkmrPD4RSwLKrKAXcQzu5J8JBcZigWPIw28ivbt+Lx4u096bjs/xbB4/HOt1rdq3irqEWWe5cd7t9LL3khVyAF7aAM0Q0gAz4a/tNwyzhrl/BPcw6IlrEXVtjMwS4wt90hciRfJDsQTlgIByFUXAwljJfgMuFuWbzZQyh7qNfNq3LKJLMUH+VXP2ainibYh2fEPne7cLlEzyz3HBZWUeHJoPOAANqu0x4ZbrbK5qLPWotoAuVxbLZiWAtFQYGgju9dSR4cug50lbFsWlyosggtnQz7WYKx7sk/dkEbayNKm1/Jn90ZnPQDVP4ko71sokCNQmQSAJ0AHOdYE7wKj5D0q7crjq+zSrPz+U06x/qKO2DPsztp/xTndnp+c1Np1RyJ9fhSMp6VIynkKV3J6H4VdnVGCUFnbp5VJ7g9PzoxaOmh9Ips6xqOF8Na7g1fKWyh1mJlc6p000dvhWQZYkHQgxHn/AEK68mbh3DLVq5b/AGjL3txdc9vvGLKp6EkqIPRulcwxNlnuM2WMzEx0k1NknlXwI/lRhNJqaMIRvp8+tJOH3+Wsx66a6VNtaQppJbyqaMKf6FGcLG/zq7hpBzUJ9anDDjpR/Vh0ptOv3V+ahmqw+qjpR/Vx0p2Ov3V66mAN9PjXQOOXmtYS6SCufu1XbVVCrPvk/wCmmOA9h7ki9etm2ghlBBDtOxCwSPKY5Untd2hGIItICFTIIOp/Zh1Hlu1Te00xL4hm3JNaH6PCpx6Lc9lluAj90n9Kr/qhnRflTmHzo6umjKZB6EU7HVo/pBe1ecdwDKQoET4EQLqevhrDZD0Ndqu8FTH8NFyyBbvPlBEaC4nhYFuS7mfMGuYcQ4M9l8jFGbnkdLgHLXLMe+kyOqk7o9DQqyOGPQ0KdjouEwKA6DUHfp5/KnzdM7t6yOlChXC+fbtx/EcvHNYZXH9LYPvm0hiIg+YpBcxDOSDMg85oUKmo3/WfEf5Mv9r/ACPDN3Y/ZkqCQSATBjqNj76fu8WcjVifWJJgidt/EdfxHqaOhWtvNtHxWO7yFusWEzlJYiQCAY2mJ+J61Hs3rI8QUArrsdI9dDQoVpVgO0TFQocgSTManbcxtptSW466x49RtPxOy+lChU+aId/E22eXAJbcwTJ2GpFKItcwunkT+lFQppdkvirA5D/SdqZHErAIGX/x0FChVmOw42Psj7I94ND+00U+yvwOhoUKdQ7/AGpbIErp6Vbdlu1GCsObl5GZ1I7qEBAP3okazoOkT5gqFWYwN8d7ZHEXSxnIPZWdtI1+8d9TVW3GrennyiP0oUKTHaEjiyHWJ66fypteLJtlA9B/KhQqdYoDii/dB90dKL+1V3Kge6aFCnWJskcZQ8vlSP7Yt9PlQoVvpC0f9qoP+DUvgvalLF4XMmYqCV0Bhjtvtz1G1ChSYQ2k8Y+kW7iAAZTl4WILD8UefSqO3xRZJyxPPefWjoVesDh4osxPypP9qr1P9f8ANChU6xWl7H9qVUHDs5CO+cDKTLQog+Wg30OtUnF+I2TfudyTkzGGiMwk8iNB7p9KFCr1RBPEf6k0KFCp1g//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6394" name="AutoShape 10" descr="data:image/jpeg;base64,/9j/4AAQSkZJRgABAQAAAQABAAD/2wCEAAkGBhQSEBUUEhQVFBUVFxQWGBQXFBQUFRUVFBcVFRgYGBgYHCYeGBsjGhUWIC8gIycqLCwsFx4xNTAqNSYrLCoBCQoKDgwOGA8PGiwcHCQsKSkpLCkqKSkpLCkpKSkpLCwpLCkpKSkpKSwpKSksKSkpKSwpLCwsKSwpLCksLjUvNf/AABEIALcBEwMBIgACEQEDEQH/xAAcAAAABwEBAAAAAAAAAAAAAAAAAQIDBAUGBwj/xABCEAACAQIEAwUEBwUHBAMAAAABAhEAAwQSITEFQVEGEyJhcTKBkaEHFEJSYrHBI4LR4fAVM1NykrLxJEOiwhZjc//EABoBAQEBAQEBAQAAAAAAAAAAAAABAgMEBQb/xAApEQEBAAICAgAEBQUAAAAAAAAAAQIRAxIhMQRBUWEFE3Gx0RRSU5LB/9oADAMBAAIRAxEAPwDjNCiFHWHoFNG9siJBEgESIkHYjqPOiip/CuI5GCuouWyQCrAHLJ9pCQcp19DzBoI64B9CVKhlzBmBC5AYLSeU6fDqKYmtB2r4mrOLFoQlmUJhAXZWOvhAEAzHmSYqnPDLuTvDbfJE5spiOvp57USI80RNHQooqOaOiNAJoxSYpQFAJoxQC0YFFALSstAClgUBBaVkpQFKy1F0bikxTuWgFqsGyta7sn2Ha8q3Li+G4CbYOxAzaxz1Gnp51lStdA7L9oHOBC94M+FZciHRimYuAv3hq4PkBWOS2Tw3hJbpKx/ZSylpe8CtkkMqoEiCVOo5a22/e89OZY7DBLjKplQTB8uXyrpvaHipK3lB1bMR6XNI89Qv+kVznGYYqQG3hSfIsAYqcd2mc1UArRZafKUkrXRzM5aSRTxWkkUQ3FFSyKSaBNCjoqIFFRmhVUmKOjoUTRwGlUmKfTCuVLBGKjdgrFRHmBFR1DDYZrjhV3PXQDzJ5Ada2N7sphwqi2z50aGfcMynXwnQagRHLrvWPwjsLim2JaRlETLTpodDrHwq/wALx9bSPbtBQyrnN5jnL3gADCk6gmAPSSImJlLZ4PmnWuzNsXy7EvLEhGAgMWnxfeAPKBPPoZ3EOLrYu21ubXAWLnULBgbTmBgz6jTes5wztJeBZrjd4qKzeJQSzHwoM0T7TA77A1FxPaO7dgXslxendora75WAlT5/Gdq5Tjtu87td/RVmhSroAY5TI5GIMeY60f1Z8ufI2X72U5f9URXZDdA0UUcUB0dJoUNlzRikilCililikKKcUVFKApxRRKKdVaBGSjFunglLCU2mkY26lcMxHd3FYKGOZd+kiQOk7T50O7rT/R/2LfHYobrZtkPceNNDIQHbM3yEn1e/CevLS8A4CMfeOQju1/vOULqFjzJAIPLXpTn0k9hbItG5bMXABIjRgojXXTaPeOUx0Q4O1gMMUw1uIGigFpYiFzEkaTEknYGuXdvMbfQKz33Y3G1Tw92AzCQqxoANBrI66mmGOGFkvzXK58kuU9Ry026QUqddt6n1NNG3VYRGSmytS2SmWWiI5FIIp9lpphQNmipRpJogqFChQChQihVE7h1gPeto3ss6KfRmAPyNSuIcVum6/iZQC6C2CQipqmQLsABpVWDVpd43nkvZtNcIIN3xhjIgsQGylo+1HnUbTeHYFba2rzZpDqz7jJbuErbcdSGQkjmHWmLPBwIS4sO11wSCfDasA96wAMGSCB/lNMPxxyzyAVdMndy/dqsKBlE6RlEelE3HLhJJ9o21tBwSGVVg6QdyRqecnrQSBhBbfEpqU7rvFmRK5rb2yfMBvjPnSbGDX6sH7tWJa8CTdKEBFQgquYZj4joAdhTK8cMDMiue7NosxuSyls+pDAyDoD0om4sCgTubcAsV1u+Euqqft6+wp1nWgtl4Laz2QyZA74UKc5Pei4qtdEEmIzDURuBrNQbfHL/1kNmbV8vdScmQtl7vJtljSIqPe4wzBgVWCLcCW8LWlCK6mZDZQAeR+EPHtAc3ed1a77/Ghs0/fy5smf8AFl313oaROKWFS/dRPZW46r6BiBUWgTTmHsl2CjcmNdqKbowKdTCMWCqpYnYKC0+kb1eYHsJi7gB7sWwTANxgusTtq23lQ8KAClgVuh9FjIua9fAAE+C2zRz+0Ryk1NP0RgsQMQRAkFrYKnSZ0bQRrOugbpQ7RzoCnVWtre+iXEjNke22UTBzI3OdIIkR15Vlcbwy7YcpdRkYGII/I7H3VFlhlVp5VpCVIsWixAUEkkAAakk6ACop/BYF7rZbalm1MDkBuSdgB1NG1iPntqNNN+es/Cr5MT9TzWbMHEEAXLwM5HBB7pORURqebDoBVsnZPEYpQwsXAOTOO7/3kaVPO18a9sX3degex5tW+G2DYWEKKxA37wjxlj1zAyfSuXYn6OcSiZoDfhU5miJmB/z5Vt/omvL3D2NcyOznw+Ei4AN/3dj1rph4rlnNzcaBsYLmeA8FYnLCyJBg6DfzNcq+kW34rIP3gf1/Su24y3IZtYA1gkbSeUfnXBO29w3ccd/2Y0HIAaE+ZJYfCplN8mLfHlrjyZdrdNNbqc9umHSoyhOlR3WptxajXBVRFcUywqQ4plxRDJpJpbUg0QmhR0VAKFChQORVk3Abw+zm8AfwyfCwBHKJIM6TsehquNaC3hsQqNcS8uttHZYhsqKwXRl0hVMNpM6b0bqpxHC7qAlrbALGYwfDJK69NRFLvcGvIuZrbARmJj2RmZfF01U6eVWeBwt+/ZIF1QjEKylTPiYkGQkwXXkfyIDd98S+Ge41yUzFGTKoJ1JLyBzdyC25JOpobNWuyt5tIUE5MssIbP3ca7AftF98jkaT/wDGb+TMQoEIdW/xPZnkvvIipeMbE2rZPfgqoR4AM/tG7vQMgiGsidthpM1MxnDcYf8AuJcLNpKIDOUPmVmXw+JimkaqeVVNs1jcG1pyjxIjrzE8wCPQgVHmrk8Ku37jBnXMhtpqMohoChcoyjfRRqYMDel2+yVxiAHt+LLE5hIfNkO3PI2m4jWi7Uc1fdh+E/Wcdbt65YuMxHIKja/6so99URWuu/RPwNVwZxGouXLhAbkFteyPPxAkjmPSpUqp7M8GxNm06EBUFzKzhvEHyklV0IEgKJOxatmm2Rjo4zKRvmURJ90Ajy8jWq4jg1vYc5Vj7wXcHqOpBgg84rD4oFY3LKyvOwkSCRzCtz6GazazIs71wNbkkufChB+65gz5iZqFa4rcW2yZScrgCDByN4RE6HUEEelMW8wuNm0RwYHTNHzDRUrEYwZ0IGlzOCPxkGPSbiL6T51NtaSsHxpmykL7IKsSddVDqWHLZo949XcXbTEo65RmgBrTCZBmCOREj4iq9eIhb6tpkv25IiBHeQ0jl4SWB5TT+KwZQ5UaHQBleYmG295lvIgjpVZZy52FsXpNrNbjkNV0XMRB2MsBvUZezN3BJcvRnIlbbDkTCzl3nUk/5QNcxjccNGhuOMpJbOo0UkhsxA5GEj3zVxguHG+UWJtqzHMfuZWCk9WJMxRrekL6KOx6WcOMVdXNeu+JSwk20OqxOzMIYneCB1nZcVwxA7xFZmHIHUil8PcZHjQBoA6CFip6bV1nhyt2ydjiyu4HdwZ3bkR/Cr/AW0VSQAJMkgBcx5mBvUfiXBlY94ujc+jfwPnT+DZVSSZJga6wY2HSqhjjmMC2HkxpH/PTSa4OHL3sRfIlWcoD5Lr/AA+BrrnbLFAq6KZBVWYdG8Q/L8q5OLmW21sHwzLA/flifgSw86nHZ+Zv6Ouc1w/rVJcWo1xam3jUY2yxhQSegBJ030Fc77anpBuCotyrMcPuP7CM3oCfyp672MxsT9VvQdfYO3pvV1U3GeemGqZjcFctGLiPbPR1ZP8AcBUJqIaakGltSDRCaFHRUQKFChRS60tvhzZkBxF5SVsNDToGvW0GuciAHDAaxziszNXljg+HKrmxCK0KTBDAlnfrEQgWRuCdarVTMHwVsul+4ACGUJIzZ7efwAsPHBgjoeYrP3rrIWthyUDMIDHI0GJiY1gH4VapwvClAe+gnWSVkAm3plB0Il998pI0g1Hu8MsDu8t8eK4qtOWURt2IB5c9qJtX3MS7e07NIAMsTIXYa8hSxxC5/iXP9beZ69SfjVniuG4dchW9MtaVkzKYBVe8OYHkc2o05cqJuH4dLiTdDoyXWYAjwsqFkXQiZaBGhMHrQ2rVxtwTDuMxBMOwkjYnXU0f1+5/iPux9tt29o77nn1qytcMw7AE38uaPD4ZXM6LsWkBQxJnfKSNNae/sjDHX6wACQILKSAbcyYI2bl5xyNF2oRXaOyNwvwe1bsEC6pLDzdbhMesA1yvF4Cytosl7M0rCQswQpMweRLajTwxua3H0N4s3Ll/DHY2u8U8wUdAf91ZpfTs3C7We2rqcrEag6jXdSPlWX7bWO6RnEK2okeIfPUGNOnWrixxUWZzaa66GCQPzjnXP+3XatcVcCWjKJrP3m/gOtLGJUXhmPN5Ss6qYIG69D6H9PKrb6uXToy6iN83tA+gYTXNL2La1cVrbFXGpIPPQweu21dG7N8WTFJmEK4ADpOza6j8JHP9axY3L9T18w1glfClxkYf/VdUaR5Kg+NXGGtEplGrL31ueYbxEfP86LF4AgLziZ03lQPzFScOGTxCCXKmOrDUn30DuCsd6sKCe8K6TuGDL7tCfhWwt2RZtMByB16s25+JqD2Z4fkljzkIOiySfzqZxm9lRiT93/cP510wnhzyouCtmFwfiH5D+FTLuORDDMAenOKpOzGKPe3UPPxD90wf9wqTx+1c/wC0JLHXbXSNZPKumvLG0Dt7xfLhctsyXMEjku/uJMVzzA9onsgKGIjmJMjzB0re8Q4Tcu28hTMZ1iOnr1qmTshdXexaP4rgRVHPrr8DV1E2znGe1wa2ZOWT4io8TaM2+oGqx+9WOu40hPEDMsBJmdTr+uvWuicYtYazaJxD27h5WbKIFBBG9wAbxGk7n1GR4F2KvcSz3VZbNpWyrIYzzIXnABEmZM1McZjbk3lncsZij8E4dZNl8Ti7oW1bBy284R79wAQik8pIkrJ9N6m9lezj4xg1sqlu4XlVYlQlvLnLANmyguqhSZYncAFqk8S7PJw20ws2xculQbmLe2ItgtlCWc0gOZJmSwGunLT/AEP2mTC3mKyjXABAGYkL4iOoHhEetb3ZLY5aluqusN2V7tAtvFYhYGgVrSIPRFt5QPWffUhVuWxF1xeX7zIocepWAfcBUnHvlOmqnaKpsdjmB8+nL4+lcHUjtTxZbNnMFNwNPhyhlAiZdm8Kr+ImuTcQ+oY25lXu8NdJ9q02a0T5qwWf3fnWw7Y8POJshe+7u2Glg3st92dpgydTyGlc6xfY4wShzKDGcqUBJ2yg6kee1dJj4Yt1ULjvZW9hgWYB7cgC6hlCTtM6rsdxVIa03A+G3r94YPO0NmlGJyjuxmJjyAmBVTxrg7Ye4VOokgEeXKs3HTpMtq2hR0VZaCKFChQHRzSjh2yB48JJUH8QAJHwIpFFCaAoRRgUAo6FCihSqICjFAYFb76FDHFBrH7C/wC/RT+k+6sGKt+zPFGw+JW4oJMOsAwTnUrv76F9Ou9su0AskqN8sadTP6Vke2nEMtu0qwMtsLoBOYs2Y/8AjPvFQcXxTvcl0nSJ1iJkRPu/Os/xHF94+5KgmJM7mf5e6jE9o6CrLhGOaxdW4pjKRPMFftAjmCKgItSFGnuqV1j0BaJfKUU6gQzgZMrAEGAcx0MxpvvUvhXBgMyMxMNo5AnKZ9w1FSMLbItWwIlUtqfcoFWPdCD5j+NNOW05cOOXKs7xPHd5ibuHJHsLl01ziCY/dYn3Vf4HEZkBO40PmevvrAcXxRtcSF0jQXB8Nj8jXWeXO+FtwO8FxazuwZf/ABJPzStVi1mKyOKwxtY20douLp+G5K/qfjWxv8p0g/oatSM9j7lyCLbMs6EiBzjc89/gap+LG1at5rzljpoSSTG4E8zWh4rfS2huXGK211PIT08zXIOP8aN92uGQuuVZ2X+MVYlVmNvNjsaloeFWdbaqNlXdj56TXa+HYdLVpLVpQqIMoH6k8yTqT5muQfRlhs+Ozkaqlx582hP/AHNdTxWNykBTq3y5Fj5D51M/oYfU3xHD2i2a4iNkmCyK2p5SRsNT6x0qNwnjis2RdBsAIAEdANqpu1vaFRbyJuNJ/Mk+tZHs5xrJc8R8x5x/U1hvbqnGLOaCZnqCyn5GqXiOHAT2n9M5Hz3rS27guWVfqJ99U3EbUBoXMI6SR0rKsRjroWYABjWfHB0gZiSRVbxZ7r2W03E+WnTz0q0ttaTEOGErlU5jJMiap+03HALbKh3+U9Om9blSxlr/AGmdcYmJQBXUq3TUaMDHIiVPkaY41xMYlrjARMuB0IlvyJqqxLSP19aGEfx68/yOhrdYRKFKdYJHQkfCk1xdgoUKFVVy+Ky4Pu1cNLSYJ2PdtBB1EMTBgT4vfT1b4jTA2h4Qc1wwCCSJTxHoeUdB51T0CqOiFCo0OhQFHQHFKApIpYohSinE02pAFLWiptziDumRjImZjUxoJPSm1ppalYXB3LnsIz/5VJ+YoDSngasLHZa+QZCKful1zE9IWY25xV7wL6NsReYG6VtJOsnM+nQDT50XtI7TgsXba1beR40Rh71BHyNPYokiAY0Gv8KwXazDPZs2bOEf+7VVljrCCAZjf+FW3ZfjF17EYkrnXTMuxX7JPQ9fdRyaLhGJKgzrVbxbDIb4dhIBDkwDIERrvGlKEhXYctCOtUmP7ViwhcQ4GpRhKnpryNWXSWbX9thi8WrJ/dplZm/ySQNeZb5CtTeuKoJaABqTWF4N9KOEuBUH/TuxAysFCzInKw8JMbTFU/aDtWmJeHxdizbUewGa64IkmbaKSWEc4jyrftn0T2344+MvLh7IJQNCqPttzb03jy1rG9ssB9WC2i0uwEgeyBJkDmdhrpvWnw/bbh+BDNYFzE3jobrxaUA75ZkgddJPWucdoeO/WcQbkjX7IbNA5a1reoxZtpPo9xnd4ljv+ycEc91I9BpqasuN9s8miEO5MsR7IGvhB6D+J51grV4r7JI3BgxodxQBrOVlpPCdiuIPcYs5mfgKZ7/KCf5UyzaVDxN3Ssdm5Hobsfxdb2AtOGVoWHKkGGCgkGNjrtUDG8RChiXjTQQJrkv0X9p2wmPCPpZxEWm18Icn9m59/hno5rc25GJUuQAHMqSJAJ03mf51K3FDxTxsZWJ2jX0E++sPjcO2YzOkDX8q6vx3CBQwWMrahYmJ6ctzWC7QYcIxHM9fca1h7Zz9MjjlgfAfCkYcaj009RSuINNyOQ/5NSDhoVD+Gf8A2/X5Vq1IrrrSxPUn86RRmirDoFHQoUFpetD6ojZixDOuUliEH7NgADoNSTpvm+FXUu/i7jWkDGVWUWV1jQxmjWIHPTTlUWigKOKIUqooCjoqMUUoUoUilg0QsU7aQsQFBJOwAkk+QG9afsh9Ht3GWzeZu6sAwGPtXCN8k6QPvHSdIOsbXBXsFw5cygWVKybhHeYq9H2UnkTuQAnnplps2xJ7PDC21fELLvP7M/Y5iR9okctqPA8Qe7fQu/c2DoTmQQqg7LPhGke/nTParto2Mc5bYtJM/fuN5u55+SwKz2akSzbr/DO1fDrEhCGyhfGzRmPplmdNeVPYj6UrceB0Wdx4mP5AVxvPQz0XTomO7fo6NlmfPTN6QTVTwvt3etEkqrA/ZLQPfpWRz0M9E07T2K7dribd20yZWUZwpbMpWQujb6Erofj0ou2OOR7bCCpXLpME6wTHz+NYXs5xXucSjk+EnI/+R9CfdofdWr7SYJTdNtpzkgBpkQdd/SiWaY+5fOw5Hf10q3w/aL/qbly8i3BdUq+gBMgAkHkTGvUE1Q4sZTHQn9Kj56miRacVNq402rfdj7sgj+NRbGHC8hUUPSu8pqr1WQuUDigKrc9DPU0TGJdzFk1GZqRnpJataa9Dz1suG9qTfC2sQ0MCuW9oM0bC4eR/Fz59TiS1OWHnT4fwozXZL9+5c0yGVYDTfTKdazfHuHG5m08W4BkagelWn0V8Wu3C9m4oe2izn+0vJV/EImOYjnpVl2mwJQkhZUg7awdSNPl76S6rN8xxW7aIczvJkedSseSLSdCoj4kEfEGnuLWpulhPiJkem+21HxC1OFUj7LGfKY0PTr763WYo6KhQrLYUKKhRFlcH/Sr/APq3X7o16VX1Lcf9Ouv2zpkbTT750PLQVEo0MUqk0qosFRzQoqBU10HsR2dwtq0uK4ipIZv2Vtx+zKx7bAatqdAdOszpz0GrnH9rsTfULdcOFEAZQIG/2Y60o2Paf6SnMpZgJ7KsjaZViIUeFfQCsBicW1xizksTzJk1HL+g9KLNTSHc1ANTc0M1FO5qGems1Edt/Tzolp0vRF6YzUamqmz2aul9nuILcOFulh7IV5Ew6qyfMrPvrmD/AJ66cvI9K1fY7iWSxe2ORrbgET7RykjzEfOoVX9qLeTEXFlTDbrtqP5VT5qmcbxRuXixAEgTG2mlV+ahDoajzU1NDNRo6Go81NBqGagdzUktTc0JoFFqSHgyKImiJoOyfRLcU4d2UeLNLe4EKPzPvrV8ewne23A8LERm/Suf/RLxHKrryOnvEH8pronEb8SDsR+UGudpI49xHgrWroD6wdGGxy9fQ/Ko/GsRbtoe71DiLiEAKTMgCPiDvXR8Rh1NyG0DKQZ2DARPv/8AYVyjtHwK5ZZyQcucrM/p0reN2zlNKfGYfI5X0I81YSD8DTNa3i/Ajdwli8g8Qs28w+8qgqT6jL8PSslWgVHRUKqLG8QMMgkEl3MAiQIjXnUCn8EgNxARILKCPImuh9muwtrEks6Bba6SB4mPRZ0HmdeWlcss+t0+l8N8Blz8eXL2mMnjzv8A45rSq7Nb+i/BnN7Y6CF8JjmY8XXSPU71juP9mFwzOjIuikqwBAYQYI/rQis3k18no4vwrLk3Mc5uTfz/AIYukmhNSMBhe8u27ZOXO6pmiYzELMSJ3rq+RTFCa6Ba7JYW1g7z4liCt0KCpS46hXW2xcWySss58PLujIJNYTFWAGbIWe2HZVuFSuYScpI+ySomKrOzU0c0mhNRSpoTSZoiaoUG160QpK708V66CN9/SjJvLvQmKVmg7A76HXlFIH9fpQoGrnspfi/lIkOpETtEPPn7J+NU2nKZ5+s8vlT2DxJt3FdfaQqw6aGdfI7UErizzefp8IqETV52jQFw6iFcFh6TIn3H5VRGiwYXlRgUmaIGopU0JpNCgMmhNFQoDmimgTRUGk7DcTNrEgTAMEj0IB+RNdix2Pm0DE5AAR6tlPy191cC4fiRbuKx2G/odDXXcLxAXMO2seBW1H3gsT8BWMo1Ki4/iB7oc4z+pXY+8QKz/wBYGNtxc8ToFRz9mQGCP6EQfWah8Z494Mq7CT5zNNdjMbD34J/uswHUqdvTxGmM0ZJ1ri/1e3ZtMdbSKrLyl2ZonqJPwrGcRQC60aCSRz0NXHbaxlxAOviRD0kxM/Ag++s/XSRztChRTQqolcPb9rb/AMy/mK7F2LwmIxkWLLnD2rSlrl1FliWJIGkEk7AA7Kd4FciwGHi7bP4l/MV0TA2r2GZbiXChyPcU22I1VAxnToxBB6HkQa8vLZ2j9V+E4XL4bkxlky343Nzevo3vEsNdS0qquLuMMx/Z2sly5HN9ZtCTyBmBoRXOu1GMvMmXErF1EcEkAOVI0zAcxB+O3M6i92o4g5UO9sJflQmUBcr2wYkeIAZt5nMpkmDWLxeBPc3HkEAsh9cpMnyMfI+/lbLfD6fwvDePHK8nXfy199z7ft+zBqelOWLxS4rEQVZWiNdCDzqx4Lhyt1Xg5VkFgGgMVYKCVGkmrPD4RSwLKrKAXcQzu5J8JBcZigWPIw28ivbt+Lx4u096bjs/xbB4/HOt1rdq3irqEWWe5cd7t9LL3khVyAF7aAM0Q0gAz4a/tNwyzhrl/BPcw6IlrEXVtjMwS4wt90hciRfJDsQTlgIByFUXAwljJfgMuFuWbzZQyh7qNfNq3LKJLMUH+VXP2ainibYh2fEPne7cLlEzyz3HBZWUeHJoPOAANqu0x4ZbrbK5qLPWotoAuVxbLZiWAtFQYGgju9dSR4cug50lbFsWlyosggtnQz7WYKx7sk/dkEbayNKm1/Jn90ZnPQDVP4ko71sokCNQmQSAJ0AHOdYE7wKj5D0q7crjq+zSrPz+U06x/qKO2DPsztp/xTndnp+c1Np1RyJ9fhSMp6VIynkKV3J6H4VdnVGCUFnbp5VJ7g9PzoxaOmh9Ips6xqOF8Na7g1fKWyh1mJlc6p000dvhWQZYkHQgxHn/AEK68mbh3DLVq5b/AGjL3txdc9vvGLKp6EkqIPRulcwxNlnuM2WMzEx0k1NknlXwI/lRhNJqaMIRvp8+tJOH3+Wsx66a6VNtaQppJbyqaMKf6FGcLG/zq7hpBzUJ9anDDjpR/Vh0ptOv3V+ahmqw+qjpR/Vx0p2Ov3V66mAN9PjXQOOXmtYS6SCufu1XbVVCrPvk/wCmmOA9h7ki9etm2ghlBBDtOxCwSPKY5Untd2hGIItICFTIIOp/Zh1Hlu1Te00xL4hm3JNaH6PCpx6Lc9lluAj90n9Kr/qhnRflTmHzo6umjKZB6EU7HVo/pBe1ecdwDKQoET4EQLqevhrDZD0Ndqu8FTH8NFyyBbvPlBEaC4nhYFuS7mfMGuYcQ4M9l8jFGbnkdLgHLXLMe+kyOqk7o9DQqyOGPQ0KdjouEwKA6DUHfp5/KnzdM7t6yOlChXC+fbtx/EcvHNYZXH9LYPvm0hiIg+YpBcxDOSDMg85oUKmo3/WfEf5Mv9r/ACPDN3Y/ZkqCQSATBjqNj76fu8WcjVifWJJgidt/EdfxHqaOhWtvNtHxWO7yFusWEzlJYiQCAY2mJ+J61Hs3rI8QUArrsdI9dDQoVpVgO0TFQocgSTManbcxtptSW466x49RtPxOy+lChU+aId/E22eXAJbcwTJ2GpFKItcwunkT+lFQppdkvirA5D/SdqZHErAIGX/x0FChVmOw42Psj7I94ND+00U+yvwOhoUKdQ7/AGpbIErp6Vbdlu1GCsObl5GZ1I7qEBAP3okazoOkT5gqFWYwN8d7ZHEXSxnIPZWdtI1+8d9TVW3GrennyiP0oUKTHaEjiyHWJ66fypteLJtlA9B/KhQqdYoDii/dB90dKL+1V3Kge6aFCnWJskcZQ8vlSP7Yt9PlQoVvpC0f9qoP+DUvgvalLF4XMmYqCV0Bhjtvtz1G1ChSYQ2k8Y+kW7iAAZTl4WILD8UefSqO3xRZJyxPPefWjoVesDh4osxPypP9qr1P9f8ANChU6xWl7H9qVUHDs5CO+cDKTLQog+Wg30OtUnF+I2TfudyTkzGGiMwk8iNB7p9KFCr1RBPEf6k0KFCp1g//2Q=="/>
          <p:cNvSpPr>
            <a:spLocks noChangeAspect="1" noChangeArrowheads="1"/>
          </p:cNvSpPr>
          <p:nvPr/>
        </p:nvSpPr>
        <p:spPr bwMode="auto">
          <a:xfrm>
            <a:off x="155575" y="-830263"/>
            <a:ext cx="2619375" cy="1743076"/>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6398" name="Picture 14" descr="http://famillemassey.free.fr/beaumarches/cheval.jpg"/>
          <p:cNvPicPr>
            <a:picLocks noChangeAspect="1" noChangeArrowheads="1"/>
          </p:cNvPicPr>
          <p:nvPr/>
        </p:nvPicPr>
        <p:blipFill>
          <a:blip r:embed="rId3" cstate="print"/>
          <a:srcRect/>
          <a:stretch>
            <a:fillRect/>
          </a:stretch>
        </p:blipFill>
        <p:spPr bwMode="auto">
          <a:xfrm>
            <a:off x="3275856" y="3966960"/>
            <a:ext cx="2537873" cy="2891040"/>
          </a:xfrm>
          <a:prstGeom prst="rect">
            <a:avLst/>
          </a:prstGeom>
          <a:noFill/>
        </p:spPr>
      </p:pic>
      <p:pic>
        <p:nvPicPr>
          <p:cNvPr id="19" name="Picture 12"/>
          <p:cNvPicPr>
            <a:picLocks noChangeAspect="1" noChangeArrowheads="1"/>
          </p:cNvPicPr>
          <p:nvPr/>
        </p:nvPicPr>
        <p:blipFill>
          <a:blip r:embed="rId4" cstate="print"/>
          <a:srcRect/>
          <a:stretch>
            <a:fillRect/>
          </a:stretch>
        </p:blipFill>
        <p:spPr bwMode="auto">
          <a:xfrm rot="1001874">
            <a:off x="5962746" y="4284980"/>
            <a:ext cx="2752693" cy="2064940"/>
          </a:xfrm>
          <a:prstGeom prst="rect">
            <a:avLst/>
          </a:prstGeom>
          <a:noFill/>
          <a:ln w="9525">
            <a:noFill/>
            <a:miter lim="800000"/>
            <a:headEnd/>
            <a:tailEnd/>
          </a:ln>
        </p:spPr>
      </p:pic>
      <p:pic>
        <p:nvPicPr>
          <p:cNvPr id="16404" name="Picture 20" descr="http://t0.gstatic.com/images?q=tbn:ANd9GcTjJXEaNRk3XRgOorreR2CrOeU6okJlVdtM11Va_YDB4VFDnUQJ"/>
          <p:cNvPicPr>
            <a:picLocks noChangeAspect="1" noChangeArrowheads="1"/>
          </p:cNvPicPr>
          <p:nvPr/>
        </p:nvPicPr>
        <p:blipFill>
          <a:blip r:embed="rId5" cstate="print"/>
          <a:srcRect/>
          <a:stretch>
            <a:fillRect/>
          </a:stretch>
        </p:blipFill>
        <p:spPr bwMode="auto">
          <a:xfrm>
            <a:off x="323528" y="908720"/>
            <a:ext cx="2152650" cy="2124075"/>
          </a:xfrm>
          <a:prstGeom prst="rect">
            <a:avLst/>
          </a:prstGeom>
          <a:noFill/>
        </p:spPr>
      </p:pic>
      <p:pic>
        <p:nvPicPr>
          <p:cNvPr id="15" name="Image 14" descr="PIC-LaSalle-couleurs-petit.jpg"/>
          <p:cNvPicPr>
            <a:picLocks noChangeAspect="1" noChangeArrowheads="1"/>
          </p:cNvPicPr>
          <p:nvPr/>
        </p:nvPicPr>
        <p:blipFill>
          <a:blip r:embed="rId6" cstate="print"/>
          <a:srcRect/>
          <a:stretch>
            <a:fillRect/>
          </a:stretch>
        </p:blipFill>
        <p:spPr bwMode="auto">
          <a:xfrm>
            <a:off x="3563888" y="908720"/>
            <a:ext cx="1543050" cy="952500"/>
          </a:xfrm>
          <a:prstGeom prst="rect">
            <a:avLst/>
          </a:prstGeom>
          <a:noFill/>
          <a:ln w="9525">
            <a:noFill/>
            <a:miter lim="800000"/>
            <a:headEnd/>
            <a:tailEnd/>
          </a:ln>
        </p:spPr>
      </p:pic>
      <p:pic>
        <p:nvPicPr>
          <p:cNvPr id="10242" name="Picture 2" descr="http://3.bp.blogspot.com/_SIi3fdJj8Fs/TQeO4o9rV5I/AAAAAAAADDs/876yxmqA1Yo/s1600/centre-pompidou-01.jpg"/>
          <p:cNvPicPr>
            <a:picLocks noChangeAspect="1" noChangeArrowheads="1"/>
          </p:cNvPicPr>
          <p:nvPr/>
        </p:nvPicPr>
        <p:blipFill>
          <a:blip r:embed="rId7" cstate="print"/>
          <a:srcRect/>
          <a:stretch>
            <a:fillRect/>
          </a:stretch>
        </p:blipFill>
        <p:spPr bwMode="auto">
          <a:xfrm rot="999612">
            <a:off x="6131586" y="1413844"/>
            <a:ext cx="2750998" cy="1833999"/>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631904"/>
          </a:xfrm>
        </p:spPr>
        <p:txBody>
          <a:bodyPr>
            <a:normAutofit/>
          </a:bodyPr>
          <a:lstStyle/>
          <a:p>
            <a:pPr algn="ctr">
              <a:buNone/>
            </a:pPr>
            <a:r>
              <a:rPr lang="fr-FR" sz="2400" u="sng" dirty="0" smtClean="0">
                <a:solidFill>
                  <a:srgbClr val="0070C0"/>
                </a:solidFill>
                <a:latin typeface="Arial" pitchFamily="34" charset="0"/>
                <a:cs typeface="Arial" pitchFamily="34" charset="0"/>
              </a:rPr>
              <a:t>Le déroulement de l’épreuve ! Le mercredi 28 mai 2014</a:t>
            </a:r>
          </a:p>
          <a:p>
            <a:pPr algn="ctr">
              <a:buNone/>
            </a:pPr>
            <a:r>
              <a:rPr lang="fr-FR" sz="2400" dirty="0" smtClean="0">
                <a:solidFill>
                  <a:srgbClr val="0070C0"/>
                </a:solidFill>
                <a:latin typeface="Arial" pitchFamily="34" charset="0"/>
                <a:cs typeface="Arial" pitchFamily="34" charset="0"/>
              </a:rPr>
              <a:t>Donc pas de cours ! Lieu : collège PIC La Salle</a:t>
            </a:r>
          </a:p>
          <a:p>
            <a:pPr algn="ctr">
              <a:buNone/>
            </a:pPr>
            <a:endParaRPr lang="fr-FR" sz="2400" dirty="0" smtClean="0">
              <a:solidFill>
                <a:srgbClr val="0070C0"/>
              </a:solidFill>
              <a:latin typeface="Arial" pitchFamily="34" charset="0"/>
              <a:cs typeface="Arial" pitchFamily="34" charset="0"/>
            </a:endParaRPr>
          </a:p>
          <a:p>
            <a:pPr>
              <a:buNone/>
            </a:pPr>
            <a:r>
              <a:rPr lang="fr-FR" sz="2000" dirty="0" smtClean="0">
                <a:latin typeface="Arial" pitchFamily="34" charset="0"/>
                <a:cs typeface="Arial" pitchFamily="34" charset="0"/>
              </a:rPr>
              <a:t>-	</a:t>
            </a:r>
          </a:p>
          <a:p>
            <a:pPr>
              <a:buNone/>
            </a:pPr>
            <a:endParaRPr lang="fr-FR" sz="1200" dirty="0" smtClean="0">
              <a:latin typeface="Arial" pitchFamily="34" charset="0"/>
              <a:cs typeface="Arial" pitchFamily="34" charset="0"/>
            </a:endParaRPr>
          </a:p>
          <a:p>
            <a:pPr>
              <a:buNone/>
            </a:pPr>
            <a:endParaRPr lang="fr-FR" sz="1200" dirty="0" smtClean="0">
              <a:latin typeface="Arial" pitchFamily="34" charset="0"/>
              <a:cs typeface="Arial" pitchFamily="34" charset="0"/>
            </a:endParaRPr>
          </a:p>
          <a:p>
            <a:pPr>
              <a:buNone/>
            </a:pPr>
            <a:r>
              <a:rPr lang="fr-FR" sz="2000" dirty="0" smtClean="0">
                <a:latin typeface="Arial" pitchFamily="34" charset="0"/>
                <a:cs typeface="Arial" pitchFamily="34" charset="0"/>
              </a:rPr>
              <a:t>-	</a:t>
            </a:r>
          </a:p>
          <a:p>
            <a:pPr>
              <a:buFontTx/>
              <a:buChar char="-"/>
            </a:pPr>
            <a:endParaRPr lang="fr-FR" sz="1200" dirty="0" smtClean="0">
              <a:latin typeface="Arial" pitchFamily="34" charset="0"/>
              <a:cs typeface="Arial" pitchFamily="34" charset="0"/>
            </a:endParaRPr>
          </a:p>
          <a:p>
            <a:pPr>
              <a:buFontTx/>
              <a:buChar char="-"/>
            </a:pPr>
            <a:endParaRPr lang="fr-FR" sz="1200" dirty="0" smtClean="0">
              <a:latin typeface="Arial" pitchFamily="34" charset="0"/>
              <a:cs typeface="Arial" pitchFamily="34" charset="0"/>
            </a:endParaRPr>
          </a:p>
          <a:p>
            <a:pPr>
              <a:buNone/>
            </a:pPr>
            <a:r>
              <a:rPr lang="fr-FR" sz="2000" dirty="0" smtClean="0">
                <a:latin typeface="Arial" pitchFamily="34" charset="0"/>
                <a:cs typeface="Arial" pitchFamily="34" charset="0"/>
              </a:rPr>
              <a:t>-   </a:t>
            </a:r>
          </a:p>
          <a:p>
            <a:pPr algn="just">
              <a:buNone/>
            </a:pPr>
            <a:r>
              <a:rPr lang="fr-FR" sz="2000" dirty="0" smtClean="0">
                <a:latin typeface="Arial" pitchFamily="34" charset="0"/>
                <a:cs typeface="Arial" pitchFamily="34" charset="0"/>
              </a:rPr>
              <a:t>		     </a:t>
            </a:r>
          </a:p>
          <a:p>
            <a:pPr algn="ctr">
              <a:buNone/>
            </a:pPr>
            <a:endParaRPr lang="fr-FR" sz="2000" dirty="0" smtClean="0">
              <a:latin typeface="Arial" pitchFamily="34" charset="0"/>
              <a:cs typeface="Arial" pitchFamily="34" charset="0"/>
            </a:endParaRPr>
          </a:p>
          <a:p>
            <a:pPr algn="just">
              <a:buNone/>
            </a:pPr>
            <a:r>
              <a:rPr lang="fr-FR" sz="2000" dirty="0" smtClean="0">
                <a:latin typeface="Arial" pitchFamily="34" charset="0"/>
                <a:cs typeface="Arial" pitchFamily="34" charset="0"/>
              </a:rPr>
              <a:t>                  </a:t>
            </a:r>
          </a:p>
          <a:p>
            <a:pPr>
              <a:buFontTx/>
              <a:buChar char="-"/>
            </a:pPr>
            <a:endParaRPr lang="fr-FR" sz="2000" dirty="0" smtClean="0">
              <a:latin typeface="Arial" pitchFamily="34" charset="0"/>
              <a:cs typeface="Arial" pitchFamily="34" charset="0"/>
            </a:endParaRPr>
          </a:p>
          <a:p>
            <a:pPr>
              <a:buNone/>
            </a:pPr>
            <a:endParaRPr lang="fr-FR" sz="2400" dirty="0">
              <a:latin typeface="Arial" pitchFamily="34" charset="0"/>
              <a:cs typeface="Arial" pitchFamily="34" charset="0"/>
            </a:endParaRPr>
          </a:p>
        </p:txBody>
      </p:sp>
      <p:sp>
        <p:nvSpPr>
          <p:cNvPr id="4" name="Flèche droite 3"/>
          <p:cNvSpPr/>
          <p:nvPr/>
        </p:nvSpPr>
        <p:spPr>
          <a:xfrm>
            <a:off x="611560" y="4437112"/>
            <a:ext cx="1080120" cy="21602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611560" y="5229200"/>
            <a:ext cx="1080120" cy="21602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6" name="Image 5" descr="PIC-LaSalle-couleurs-petit.jpg"/>
          <p:cNvPicPr>
            <a:picLocks noChangeAspect="1" noChangeArrowheads="1"/>
          </p:cNvPicPr>
          <p:nvPr/>
        </p:nvPicPr>
        <p:blipFill>
          <a:blip r:embed="rId2" cstate="print"/>
          <a:srcRect/>
          <a:stretch>
            <a:fillRect/>
          </a:stretch>
        </p:blipFill>
        <p:spPr bwMode="auto">
          <a:xfrm>
            <a:off x="7600950" y="5905500"/>
            <a:ext cx="1543050" cy="952500"/>
          </a:xfrm>
          <a:prstGeom prst="rect">
            <a:avLst/>
          </a:prstGeom>
          <a:noFill/>
          <a:ln w="9525">
            <a:noFill/>
            <a:miter lim="800000"/>
            <a:headEnd/>
            <a:tailEnd/>
          </a:ln>
        </p:spPr>
      </p:pic>
      <p:sp>
        <p:nvSpPr>
          <p:cNvPr id="7" name="Rectangle 6"/>
          <p:cNvSpPr/>
          <p:nvPr/>
        </p:nvSpPr>
        <p:spPr>
          <a:xfrm>
            <a:off x="791072" y="1772816"/>
            <a:ext cx="8352928" cy="707886"/>
          </a:xfrm>
          <a:prstGeom prst="rect">
            <a:avLst/>
          </a:prstGeom>
        </p:spPr>
        <p:txBody>
          <a:bodyPr wrap="square">
            <a:spAutoFit/>
          </a:bodyPr>
          <a:lstStyle/>
          <a:p>
            <a:r>
              <a:rPr lang="fr-FR" sz="2000" dirty="0" smtClean="0">
                <a:latin typeface="Arial" pitchFamily="34" charset="0"/>
                <a:cs typeface="Arial" pitchFamily="34" charset="0"/>
              </a:rPr>
              <a:t>Chaque candidat ou binôme devra se présenter au lieu et à l’heure indiqués sur la convocation officielle + Carte d’identité nationale</a:t>
            </a:r>
            <a:endParaRPr lang="fr-FR" sz="2000" dirty="0"/>
          </a:p>
        </p:txBody>
      </p:sp>
      <p:sp>
        <p:nvSpPr>
          <p:cNvPr id="8" name="Rectangle 7"/>
          <p:cNvSpPr/>
          <p:nvPr/>
        </p:nvSpPr>
        <p:spPr>
          <a:xfrm>
            <a:off x="755576" y="2708920"/>
            <a:ext cx="7848872" cy="707886"/>
          </a:xfrm>
          <a:prstGeom prst="rect">
            <a:avLst/>
          </a:prstGeom>
        </p:spPr>
        <p:txBody>
          <a:bodyPr wrap="square">
            <a:spAutoFit/>
          </a:bodyPr>
          <a:lstStyle/>
          <a:p>
            <a:r>
              <a:rPr lang="fr-FR" sz="2000" dirty="0" smtClean="0">
                <a:latin typeface="Arial" pitchFamily="34" charset="0"/>
                <a:cs typeface="Arial" pitchFamily="34" charset="0"/>
              </a:rPr>
              <a:t>En salle 2107, récupération de votre dossier, prise de connaissance du sujet choisi par je jury et de la salle de l’oral.</a:t>
            </a:r>
            <a:endParaRPr lang="fr-FR" sz="2000" dirty="0"/>
          </a:p>
        </p:txBody>
      </p:sp>
      <p:sp>
        <p:nvSpPr>
          <p:cNvPr id="9" name="Rectangle 8"/>
          <p:cNvSpPr/>
          <p:nvPr/>
        </p:nvSpPr>
        <p:spPr>
          <a:xfrm>
            <a:off x="683568" y="3645024"/>
            <a:ext cx="8280920" cy="400110"/>
          </a:xfrm>
          <a:prstGeom prst="rect">
            <a:avLst/>
          </a:prstGeom>
        </p:spPr>
        <p:txBody>
          <a:bodyPr wrap="square">
            <a:spAutoFit/>
          </a:bodyPr>
          <a:lstStyle/>
          <a:p>
            <a:r>
              <a:rPr lang="fr-FR" sz="2000" dirty="0" smtClean="0">
                <a:latin typeface="Arial" pitchFamily="34" charset="0"/>
                <a:cs typeface="Arial" pitchFamily="34" charset="0"/>
              </a:rPr>
              <a:t>L’épreuve s’organise en deux temps: un exposé puis un entretien :</a:t>
            </a:r>
            <a:endParaRPr lang="fr-FR" sz="2000" dirty="0"/>
          </a:p>
        </p:txBody>
      </p:sp>
      <p:sp>
        <p:nvSpPr>
          <p:cNvPr id="10" name="Rectangle 9"/>
          <p:cNvSpPr/>
          <p:nvPr/>
        </p:nvSpPr>
        <p:spPr>
          <a:xfrm>
            <a:off x="1691680" y="4293096"/>
            <a:ext cx="6912768" cy="707886"/>
          </a:xfrm>
          <a:prstGeom prst="rect">
            <a:avLst/>
          </a:prstGeom>
        </p:spPr>
        <p:txBody>
          <a:bodyPr wrap="square">
            <a:spAutoFit/>
          </a:bodyPr>
          <a:lstStyle/>
          <a:p>
            <a:pPr algn="just"/>
            <a:r>
              <a:rPr lang="fr-FR" sz="2000" dirty="0" smtClean="0">
                <a:latin typeface="Arial" pitchFamily="34" charset="0"/>
                <a:cs typeface="Arial" pitchFamily="34" charset="0"/>
              </a:rPr>
              <a:t>Si l’oral est individuel : Temps de préparation: 20 mn + exposé 5 mn + entretien 10 mn : total de 15 mn maximum. </a:t>
            </a:r>
            <a:endParaRPr lang="fr-FR" sz="2000" dirty="0"/>
          </a:p>
        </p:txBody>
      </p:sp>
      <p:sp>
        <p:nvSpPr>
          <p:cNvPr id="11" name="Rectangle 10"/>
          <p:cNvSpPr/>
          <p:nvPr/>
        </p:nvSpPr>
        <p:spPr>
          <a:xfrm>
            <a:off x="1619672" y="5085184"/>
            <a:ext cx="6984776" cy="1323439"/>
          </a:xfrm>
          <a:prstGeom prst="rect">
            <a:avLst/>
          </a:prstGeom>
        </p:spPr>
        <p:txBody>
          <a:bodyPr wrap="square">
            <a:spAutoFit/>
          </a:bodyPr>
          <a:lstStyle/>
          <a:p>
            <a:pPr algn="just"/>
            <a:r>
              <a:rPr lang="fr-FR" sz="2000" dirty="0" smtClean="0">
                <a:latin typeface="Arial" pitchFamily="34" charset="0"/>
                <a:cs typeface="Arial" pitchFamily="34" charset="0"/>
              </a:rPr>
              <a:t>Si l’oral est collectif (uniquement 2 élèves) : Temps de préparation 25 minutes + 10 mn d’exposé pour le groupe (temps de parole à vous répartir – 5 minutes chacun) + 10 mn d’entretien avec le jury.</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4704"/>
            <a:ext cx="8229600" cy="5760640"/>
          </a:xfrm>
        </p:spPr>
        <p:txBody>
          <a:bodyPr/>
          <a:lstStyle/>
          <a:p>
            <a:pPr algn="ctr">
              <a:buNone/>
            </a:pPr>
            <a:r>
              <a:rPr lang="fr-FR" dirty="0" smtClean="0"/>
              <a:t> </a:t>
            </a:r>
            <a:r>
              <a:rPr lang="fr-FR" sz="2400" dirty="0" smtClean="0">
                <a:latin typeface="Arial" pitchFamily="34" charset="0"/>
                <a:cs typeface="Arial" pitchFamily="34" charset="0"/>
              </a:rPr>
              <a:t>Sur quels critères vous êtes évalués ? </a:t>
            </a:r>
          </a:p>
          <a:p>
            <a:pPr algn="ctr">
              <a:buNone/>
            </a:pPr>
            <a:endParaRPr lang="fr-FR" sz="1200" dirty="0" smtClean="0">
              <a:latin typeface="Arial" pitchFamily="34" charset="0"/>
              <a:cs typeface="Arial" pitchFamily="34" charset="0"/>
            </a:endParaRPr>
          </a:p>
          <a:p>
            <a:pPr algn="ctr">
              <a:buNone/>
            </a:pPr>
            <a:r>
              <a:rPr lang="fr-FR" sz="2400" dirty="0" smtClean="0">
                <a:solidFill>
                  <a:srgbClr val="0070C0"/>
                </a:solidFill>
                <a:latin typeface="Arial" pitchFamily="34" charset="0"/>
                <a:cs typeface="Arial" pitchFamily="34" charset="0"/>
              </a:rPr>
              <a:t>Bonne connaissance du sujet traité  </a:t>
            </a:r>
          </a:p>
          <a:p>
            <a:pPr algn="ctr">
              <a:buNone/>
            </a:pPr>
            <a:r>
              <a:rPr lang="fr-FR" sz="2400" dirty="0" smtClean="0">
                <a:solidFill>
                  <a:srgbClr val="0070C0"/>
                </a:solidFill>
                <a:latin typeface="Arial" pitchFamily="34" charset="0"/>
                <a:cs typeface="Arial" pitchFamily="34" charset="0"/>
              </a:rPr>
              <a:t> Repères historiques, géographiques, culturels</a:t>
            </a:r>
          </a:p>
          <a:p>
            <a:pPr algn="ctr">
              <a:buNone/>
            </a:pPr>
            <a:r>
              <a:rPr lang="fr-FR" sz="2400" dirty="0" smtClean="0">
                <a:solidFill>
                  <a:srgbClr val="0070C0"/>
                </a:solidFill>
                <a:latin typeface="Arial" pitchFamily="34" charset="0"/>
                <a:cs typeface="Arial" pitchFamily="34" charset="0"/>
              </a:rPr>
              <a:t>Utilisation d’un vocabulaire spécifique au type d’œuvre et aux techniques de production</a:t>
            </a:r>
          </a:p>
          <a:p>
            <a:pPr algn="ctr">
              <a:buNone/>
            </a:pPr>
            <a:r>
              <a:rPr lang="fr-FR" sz="2400" dirty="0" smtClean="0">
                <a:solidFill>
                  <a:srgbClr val="0070C0"/>
                </a:solidFill>
                <a:latin typeface="Arial" pitchFamily="34" charset="0"/>
                <a:cs typeface="Arial" pitchFamily="34" charset="0"/>
              </a:rPr>
              <a:t>Sensibilité, curiosité, originalité </a:t>
            </a:r>
          </a:p>
          <a:p>
            <a:pPr algn="ctr">
              <a:buNone/>
            </a:pPr>
            <a:r>
              <a:rPr lang="fr-FR" sz="2400" dirty="0" smtClean="0">
                <a:solidFill>
                  <a:srgbClr val="0070C0"/>
                </a:solidFill>
                <a:latin typeface="Arial" pitchFamily="34" charset="0"/>
                <a:cs typeface="Arial" pitchFamily="34" charset="0"/>
              </a:rPr>
              <a:t>Capacité à s’exprimer à l’oral, à argumenter, à dialoguer avec le jury</a:t>
            </a:r>
          </a:p>
          <a:p>
            <a:pPr algn="ctr">
              <a:buNone/>
            </a:pPr>
            <a:r>
              <a:rPr lang="fr-FR" sz="2400" dirty="0" smtClean="0">
                <a:solidFill>
                  <a:srgbClr val="0070C0"/>
                </a:solidFill>
                <a:latin typeface="Arial" pitchFamily="34" charset="0"/>
                <a:cs typeface="Arial" pitchFamily="34" charset="0"/>
              </a:rPr>
              <a:t>Respect du temps</a:t>
            </a:r>
          </a:p>
          <a:p>
            <a:pPr algn="ctr">
              <a:buNone/>
            </a:pPr>
            <a:endParaRPr lang="fr-FR" sz="2400" dirty="0" smtClean="0">
              <a:solidFill>
                <a:srgbClr val="0070C0"/>
              </a:solidFill>
              <a:latin typeface="Arial" pitchFamily="34" charset="0"/>
              <a:cs typeface="Arial" pitchFamily="34" charset="0"/>
            </a:endParaRPr>
          </a:p>
          <a:p>
            <a:pPr algn="ctr">
              <a:buNone/>
            </a:pPr>
            <a:r>
              <a:rPr lang="fr-FR" sz="2400" b="1" dirty="0" smtClean="0">
                <a:solidFill>
                  <a:srgbClr val="FF0000"/>
                </a:solidFill>
                <a:latin typeface="Arial" pitchFamily="34" charset="0"/>
                <a:cs typeface="Arial" pitchFamily="34" charset="0"/>
              </a:rPr>
              <a:t>Questions diverses ? </a:t>
            </a:r>
            <a:endParaRPr lang="fr-FR" sz="1000" b="1" dirty="0" smtClean="0">
              <a:solidFill>
                <a:srgbClr val="FF0000"/>
              </a:solidFill>
              <a:latin typeface="Arial" pitchFamily="34" charset="0"/>
              <a:cs typeface="Arial" pitchFamily="34" charset="0"/>
            </a:endParaRPr>
          </a:p>
          <a:p>
            <a:pPr algn="ctr">
              <a:buNone/>
            </a:pPr>
            <a:r>
              <a:rPr lang="fr-FR" sz="2400" b="1" dirty="0" smtClean="0">
                <a:solidFill>
                  <a:srgbClr val="FF0000"/>
                </a:solidFill>
                <a:latin typeface="Arial" pitchFamily="34" charset="0"/>
                <a:cs typeface="Arial" pitchFamily="34" charset="0"/>
              </a:rPr>
              <a:t>La parole est à vous !</a:t>
            </a:r>
          </a:p>
        </p:txBody>
      </p:sp>
      <p:pic>
        <p:nvPicPr>
          <p:cNvPr id="4" name="Image 3" descr="PIC-LaSalle-couleurs-petit.jpg"/>
          <p:cNvPicPr>
            <a:picLocks noChangeAspect="1" noChangeArrowheads="1"/>
          </p:cNvPicPr>
          <p:nvPr/>
        </p:nvPicPr>
        <p:blipFill>
          <a:blip r:embed="rId2" cstate="print"/>
          <a:srcRect/>
          <a:stretch>
            <a:fillRect/>
          </a:stretch>
        </p:blipFill>
        <p:spPr bwMode="auto">
          <a:xfrm>
            <a:off x="7600950" y="5905500"/>
            <a:ext cx="1543050" cy="952500"/>
          </a:xfrm>
          <a:prstGeom prst="rect">
            <a:avLst/>
          </a:prstGeom>
          <a:noFill/>
          <a:ln w="9525">
            <a:noFill/>
            <a:miter lim="800000"/>
            <a:headEnd/>
            <a:tailEnd/>
          </a:ln>
        </p:spPr>
      </p:pic>
      <p:sp>
        <p:nvSpPr>
          <p:cNvPr id="1026" name="AutoShape 2" descr="https://encrypted-tbn0.gstatic.com/images?q=tbn:ANd9GcRRnpxWu9YvFO89OAm9XUYI_zOi9cvPfD3wC5DdFGoHiZWtqfo3p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https://encrypted-tbn0.gstatic.com/images?q=tbn:ANd9GcRRnpxWu9YvFO89OAm9XUYI_zOi9cvPfD3wC5DdFGoHiZWtqfo3p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0" name="Picture 6" descr="http://upload.wikimedia.org/wikipedia/commons/c/c5/Wikipe_tan_casual.png"/>
          <p:cNvPicPr>
            <a:picLocks noChangeAspect="1" noChangeArrowheads="1"/>
          </p:cNvPicPr>
          <p:nvPr/>
        </p:nvPicPr>
        <p:blipFill>
          <a:blip r:embed="rId3" cstate="print"/>
          <a:srcRect/>
          <a:stretch>
            <a:fillRect/>
          </a:stretch>
        </p:blipFill>
        <p:spPr bwMode="auto">
          <a:xfrm>
            <a:off x="971600" y="4366406"/>
            <a:ext cx="1368152" cy="249159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668682"/>
          </a:xfrm>
        </p:spPr>
        <p:txBody>
          <a:bodyPr>
            <a:normAutofit lnSpcReduction="10000"/>
          </a:bodyPr>
          <a:lstStyle/>
          <a:p>
            <a:pPr algn="ctr">
              <a:buNone/>
            </a:pPr>
            <a:r>
              <a:rPr lang="fr-FR" sz="3200" u="sng" dirty="0" smtClean="0">
                <a:solidFill>
                  <a:srgbClr val="0070C0"/>
                </a:solidFill>
                <a:latin typeface="Arial" pitchFamily="34" charset="0"/>
                <a:cs typeface="Arial" pitchFamily="34" charset="0"/>
              </a:rPr>
              <a:t>L’oral d’Histoire des Arts : </a:t>
            </a:r>
          </a:p>
          <a:p>
            <a:pPr algn="ctr">
              <a:buNone/>
            </a:pPr>
            <a:r>
              <a:rPr lang="fr-FR" sz="3200" u="sng" dirty="0" smtClean="0">
                <a:solidFill>
                  <a:srgbClr val="0070C0"/>
                </a:solidFill>
                <a:latin typeface="Arial" pitchFamily="34" charset="0"/>
                <a:cs typeface="Arial" pitchFamily="34" charset="0"/>
              </a:rPr>
              <a:t>une épreuve d’examen obligatoire</a:t>
            </a:r>
          </a:p>
          <a:p>
            <a:pPr>
              <a:buNone/>
            </a:pPr>
            <a:endParaRPr lang="fr-FR" dirty="0" smtClean="0"/>
          </a:p>
          <a:p>
            <a:pPr>
              <a:buNone/>
            </a:pPr>
            <a:endParaRPr lang="fr-FR" dirty="0" smtClean="0"/>
          </a:p>
          <a:p>
            <a:pPr algn="ctr">
              <a:buNone/>
            </a:pPr>
            <a:endParaRPr lang="fr-FR" dirty="0" smtClean="0"/>
          </a:p>
          <a:p>
            <a:pPr algn="ctr">
              <a:buNone/>
            </a:pPr>
            <a:r>
              <a:rPr lang="fr-FR" sz="2400" dirty="0" smtClean="0">
                <a:latin typeface="Arial" pitchFamily="34" charset="0"/>
                <a:cs typeface="Arial" pitchFamily="34" charset="0"/>
              </a:rPr>
              <a:t>Une note sur 20 coefficient 2 prise en compte pour l’obtention du DNB (non diffusée)</a:t>
            </a:r>
          </a:p>
          <a:p>
            <a:pPr algn="ctr">
              <a:buNone/>
            </a:pPr>
            <a:r>
              <a:rPr lang="fr-FR" sz="2400" u="sng" dirty="0" smtClean="0">
                <a:latin typeface="Arial" pitchFamily="34" charset="0"/>
                <a:cs typeface="Arial" pitchFamily="34" charset="0"/>
              </a:rPr>
              <a:t>Objectif </a:t>
            </a:r>
            <a:r>
              <a:rPr lang="fr-FR" sz="2400" dirty="0" smtClean="0">
                <a:latin typeface="Arial" pitchFamily="34" charset="0"/>
                <a:cs typeface="Arial" pitchFamily="34" charset="0"/>
              </a:rPr>
              <a:t>: Vérifier les connaissances et les capacités acquises</a:t>
            </a:r>
          </a:p>
          <a:p>
            <a:pPr algn="ctr">
              <a:buNone/>
            </a:pPr>
            <a:r>
              <a:rPr lang="fr-FR" sz="2400" u="sng" dirty="0" smtClean="0">
                <a:latin typeface="Arial" pitchFamily="34" charset="0"/>
                <a:cs typeface="Arial" pitchFamily="34" charset="0"/>
              </a:rPr>
              <a:t>Support /dossier </a:t>
            </a:r>
            <a:r>
              <a:rPr lang="fr-FR" sz="2400" dirty="0" smtClean="0">
                <a:latin typeface="Arial" pitchFamily="34" charset="0"/>
                <a:cs typeface="Arial" pitchFamily="34" charset="0"/>
              </a:rPr>
              <a:t>: Un travail à dimension historique, artistique et culturelle.</a:t>
            </a:r>
          </a:p>
          <a:p>
            <a:pPr algn="ctr">
              <a:buNone/>
            </a:pPr>
            <a:r>
              <a:rPr lang="fr-FR" sz="2400" u="sng" dirty="0" smtClean="0">
                <a:latin typeface="Arial" pitchFamily="34" charset="0"/>
                <a:cs typeface="Arial" pitchFamily="34" charset="0"/>
              </a:rPr>
              <a:t>Modalités </a:t>
            </a:r>
            <a:r>
              <a:rPr lang="fr-FR" sz="2400" dirty="0" smtClean="0">
                <a:latin typeface="Arial" pitchFamily="34" charset="0"/>
                <a:cs typeface="Arial" pitchFamily="34" charset="0"/>
              </a:rPr>
              <a:t>: Un oral de 15 minutes maximum, organisé par l’établissement, mené par un binôme de professeurs.</a:t>
            </a:r>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p:txBody>
      </p:sp>
      <p:sp>
        <p:nvSpPr>
          <p:cNvPr id="4" name="Flèche vers le bas 3"/>
          <p:cNvSpPr/>
          <p:nvPr/>
        </p:nvSpPr>
        <p:spPr>
          <a:xfrm>
            <a:off x="4211960" y="2204864"/>
            <a:ext cx="792088" cy="100811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5" name="Image 4" descr="PIC-LaSalle-couleurs-petit.jpg"/>
          <p:cNvPicPr>
            <a:picLocks noChangeAspect="1" noChangeArrowheads="1"/>
          </p:cNvPicPr>
          <p:nvPr/>
        </p:nvPicPr>
        <p:blipFill>
          <a:blip r:embed="rId2" cstate="print"/>
          <a:srcRect/>
          <a:stretch>
            <a:fillRect/>
          </a:stretch>
        </p:blipFill>
        <p:spPr bwMode="auto">
          <a:xfrm>
            <a:off x="7380312" y="692696"/>
            <a:ext cx="1543050" cy="95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4104456"/>
          </a:xfrm>
        </p:spPr>
        <p:txBody>
          <a:bodyPr>
            <a:normAutofit lnSpcReduction="10000"/>
          </a:bodyPr>
          <a:lstStyle/>
          <a:p>
            <a:pPr algn="ctr">
              <a:buNone/>
            </a:pPr>
            <a:r>
              <a:rPr lang="fr-FR" sz="2800" u="sng" dirty="0" smtClean="0">
                <a:solidFill>
                  <a:srgbClr val="0070C0"/>
                </a:solidFill>
                <a:latin typeface="Arial" pitchFamily="34" charset="0"/>
                <a:cs typeface="Arial" pitchFamily="34" charset="0"/>
              </a:rPr>
              <a:t>Aide à la constitution du dossier</a:t>
            </a:r>
          </a:p>
          <a:p>
            <a:pPr algn="ctr">
              <a:buNone/>
            </a:pPr>
            <a:r>
              <a:rPr lang="fr-FR" sz="2800" u="sng" dirty="0" smtClean="0">
                <a:solidFill>
                  <a:srgbClr val="0070C0"/>
                </a:solidFill>
                <a:latin typeface="Arial" pitchFamily="34" charset="0"/>
                <a:cs typeface="Arial" pitchFamily="34" charset="0"/>
              </a:rPr>
              <a:t>(A rendre le lundi 12 mai 2014, à 10h)</a:t>
            </a:r>
          </a:p>
          <a:p>
            <a:pPr>
              <a:buNone/>
            </a:pPr>
            <a:endParaRPr lang="fr-FR" sz="2800" dirty="0" smtClean="0">
              <a:solidFill>
                <a:srgbClr val="0070C0"/>
              </a:solidFill>
              <a:latin typeface="Arial" pitchFamily="34" charset="0"/>
              <a:cs typeface="Arial" pitchFamily="34" charset="0"/>
            </a:endParaRPr>
          </a:p>
          <a:p>
            <a:pPr algn="just">
              <a:buNone/>
            </a:pPr>
            <a:r>
              <a:rPr lang="fr-FR" sz="2400" dirty="0" smtClean="0">
                <a:latin typeface="Arial" pitchFamily="34" charset="0"/>
                <a:cs typeface="Arial" pitchFamily="34" charset="0"/>
              </a:rPr>
              <a:t>           Un dossier papier dactylographié (sommaire + le travail correspondant aux 5 objets d’étude que vous avez choisis).</a:t>
            </a:r>
          </a:p>
          <a:p>
            <a:pPr algn="just">
              <a:buNone/>
            </a:pPr>
            <a:endParaRPr lang="fr-FR" sz="2400" dirty="0" smtClean="0">
              <a:latin typeface="Arial" pitchFamily="34" charset="0"/>
              <a:cs typeface="Arial" pitchFamily="34" charset="0"/>
            </a:endParaRPr>
          </a:p>
          <a:p>
            <a:pPr algn="just">
              <a:buNone/>
            </a:pPr>
            <a:r>
              <a:rPr lang="fr-FR" sz="2400" dirty="0" smtClean="0">
                <a:latin typeface="Arial" pitchFamily="34" charset="0"/>
                <a:cs typeface="Arial" pitchFamily="34" charset="0"/>
              </a:rPr>
              <a:t>		Parmi les 5 objets d’étude, 2 sont antérieurs au 20</a:t>
            </a:r>
            <a:r>
              <a:rPr lang="fr-FR" sz="2400" baseline="30000" dirty="0" smtClean="0">
                <a:latin typeface="Arial" pitchFamily="34" charset="0"/>
                <a:cs typeface="Arial" pitchFamily="34" charset="0"/>
              </a:rPr>
              <a:t>ème</a:t>
            </a:r>
            <a:r>
              <a:rPr lang="fr-FR" sz="2400" dirty="0" smtClean="0">
                <a:latin typeface="Arial" pitchFamily="34" charset="0"/>
                <a:cs typeface="Arial" pitchFamily="34" charset="0"/>
              </a:rPr>
              <a:t> siècle (avant 1901), 3 sont du 20</a:t>
            </a:r>
            <a:r>
              <a:rPr lang="fr-FR" sz="2400" baseline="30000" dirty="0" smtClean="0">
                <a:latin typeface="Arial" pitchFamily="34" charset="0"/>
                <a:cs typeface="Arial" pitchFamily="34" charset="0"/>
              </a:rPr>
              <a:t>ème</a:t>
            </a:r>
            <a:r>
              <a:rPr lang="fr-FR" sz="2400" dirty="0" smtClean="0">
                <a:latin typeface="Arial" pitchFamily="34" charset="0"/>
                <a:cs typeface="Arial" pitchFamily="34" charset="0"/>
              </a:rPr>
              <a:t> siècle et 21</a:t>
            </a:r>
            <a:r>
              <a:rPr lang="fr-FR" sz="2400" baseline="30000" dirty="0" smtClean="0">
                <a:latin typeface="Arial" pitchFamily="34" charset="0"/>
                <a:cs typeface="Arial" pitchFamily="34" charset="0"/>
              </a:rPr>
              <a:t>ème</a:t>
            </a:r>
            <a:r>
              <a:rPr lang="fr-FR" sz="2400" dirty="0" smtClean="0">
                <a:latin typeface="Arial" pitchFamily="34" charset="0"/>
                <a:cs typeface="Arial" pitchFamily="34" charset="0"/>
              </a:rPr>
              <a:t> siècle (1901 à 2013)</a:t>
            </a:r>
          </a:p>
          <a:p>
            <a:pPr algn="just">
              <a:buNone/>
            </a:pPr>
            <a:endParaRPr lang="fr-FR" sz="2400" dirty="0" smtClean="0">
              <a:latin typeface="Arial" pitchFamily="34" charset="0"/>
              <a:cs typeface="Arial" pitchFamily="34" charset="0"/>
            </a:endParaRPr>
          </a:p>
          <a:p>
            <a:pPr algn="just">
              <a:buNone/>
            </a:pPr>
            <a:endParaRPr lang="fr-FR" sz="2400" dirty="0" smtClean="0">
              <a:latin typeface="Arial" pitchFamily="34" charset="0"/>
              <a:cs typeface="Arial" pitchFamily="34" charset="0"/>
            </a:endParaRPr>
          </a:p>
          <a:p>
            <a:pPr algn="just">
              <a:buNone/>
            </a:pPr>
            <a:endParaRPr lang="fr-FR" sz="2400" dirty="0" smtClean="0">
              <a:latin typeface="Arial" pitchFamily="34" charset="0"/>
              <a:cs typeface="Arial" pitchFamily="34" charset="0"/>
            </a:endParaRPr>
          </a:p>
          <a:p>
            <a:pPr algn="just">
              <a:buNone/>
            </a:pPr>
            <a:endParaRPr lang="fr-FR" sz="2400" dirty="0" smtClean="0">
              <a:latin typeface="Arial" pitchFamily="34" charset="0"/>
              <a:cs typeface="Arial" pitchFamily="34" charset="0"/>
            </a:endParaRPr>
          </a:p>
          <a:p>
            <a:pPr algn="just">
              <a:buNone/>
            </a:pPr>
            <a:endParaRPr lang="fr-FR" sz="2400" dirty="0" smtClean="0">
              <a:latin typeface="Arial" pitchFamily="34" charset="0"/>
              <a:cs typeface="Arial" pitchFamily="34" charset="0"/>
            </a:endParaRPr>
          </a:p>
          <a:p>
            <a:pPr algn="just">
              <a:buNone/>
            </a:pPr>
            <a:endParaRPr lang="fr-FR" sz="2400" dirty="0" smtClean="0">
              <a:latin typeface="Arial" pitchFamily="34" charset="0"/>
              <a:cs typeface="Arial" pitchFamily="34" charset="0"/>
            </a:endParaRPr>
          </a:p>
        </p:txBody>
      </p:sp>
      <p:sp>
        <p:nvSpPr>
          <p:cNvPr id="7" name="Flèche droite 6"/>
          <p:cNvSpPr/>
          <p:nvPr/>
        </p:nvSpPr>
        <p:spPr>
          <a:xfrm>
            <a:off x="395536" y="2276872"/>
            <a:ext cx="792088"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droite 7"/>
          <p:cNvSpPr/>
          <p:nvPr/>
        </p:nvSpPr>
        <p:spPr>
          <a:xfrm>
            <a:off x="395536" y="3717032"/>
            <a:ext cx="792088" cy="36004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 name="Picture 4" descr="Coloriage tintin et milou a imprimer"/>
          <p:cNvPicPr>
            <a:picLocks noChangeAspect="1" noChangeArrowheads="1"/>
          </p:cNvPicPr>
          <p:nvPr/>
        </p:nvPicPr>
        <p:blipFill>
          <a:blip r:embed="rId2" cstate="print"/>
          <a:srcRect/>
          <a:stretch>
            <a:fillRect/>
          </a:stretch>
        </p:blipFill>
        <p:spPr bwMode="auto">
          <a:xfrm>
            <a:off x="3563888" y="4553744"/>
            <a:ext cx="2304256" cy="2304256"/>
          </a:xfrm>
          <a:prstGeom prst="rect">
            <a:avLst/>
          </a:prstGeom>
          <a:noFill/>
        </p:spPr>
      </p:pic>
      <p:pic>
        <p:nvPicPr>
          <p:cNvPr id="6" name="Image 5" descr="PIC-LaSalle-couleurs-petit.jpg"/>
          <p:cNvPicPr>
            <a:picLocks noChangeAspect="1" noChangeArrowheads="1"/>
          </p:cNvPicPr>
          <p:nvPr/>
        </p:nvPicPr>
        <p:blipFill>
          <a:blip r:embed="rId3" cstate="print"/>
          <a:srcRect/>
          <a:stretch>
            <a:fillRect/>
          </a:stretch>
        </p:blipFill>
        <p:spPr bwMode="auto">
          <a:xfrm>
            <a:off x="7380312" y="5905500"/>
            <a:ext cx="1543050" cy="95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404664"/>
            <a:ext cx="8507288" cy="4824536"/>
          </a:xfrm>
        </p:spPr>
        <p:txBody>
          <a:bodyPr>
            <a:normAutofit/>
          </a:bodyPr>
          <a:lstStyle/>
          <a:p>
            <a:pPr marL="514350" indent="-514350">
              <a:buNone/>
            </a:pPr>
            <a:endParaRPr lang="fr-FR" sz="1200" dirty="0" smtClean="0">
              <a:latin typeface="Arial" pitchFamily="34" charset="0"/>
              <a:cs typeface="Arial" pitchFamily="34" charset="0"/>
            </a:endParaRPr>
          </a:p>
          <a:p>
            <a:pPr marL="514350" indent="-514350" algn="ctr">
              <a:buNone/>
            </a:pPr>
            <a:r>
              <a:rPr lang="fr-FR" sz="2400" dirty="0" smtClean="0">
                <a:latin typeface="Arial" pitchFamily="34" charset="0"/>
                <a:cs typeface="Arial" pitchFamily="34" charset="0"/>
              </a:rPr>
              <a:t>Un objet d’étude ? Que sa quo? </a:t>
            </a:r>
          </a:p>
          <a:p>
            <a:pPr marL="514350" indent="-514350" algn="ctr">
              <a:buNone/>
            </a:pPr>
            <a:r>
              <a:rPr lang="fr-FR" sz="2400" dirty="0" smtClean="0">
                <a:solidFill>
                  <a:srgbClr val="0070C0"/>
                </a:solidFill>
                <a:latin typeface="Arial" pitchFamily="34" charset="0"/>
                <a:cs typeface="Arial" pitchFamily="34" charset="0"/>
              </a:rPr>
              <a:t>Une œuvre ou un ensemble d’œuvres et son contexte historique, géographique, culturel…Un artiste ou un courant artistique. Toutes les œuvres étudiées en classe pourront être utilisées pour point de départ de la recherche. </a:t>
            </a:r>
            <a:r>
              <a:rPr lang="fr-FR" sz="2400" u="sng" dirty="0" smtClean="0">
                <a:solidFill>
                  <a:srgbClr val="0070C0"/>
                </a:solidFill>
                <a:latin typeface="Arial" pitchFamily="34" charset="0"/>
                <a:cs typeface="Arial" pitchFamily="34" charset="0"/>
              </a:rPr>
              <a:t>Vous pouvez aussi choisir de travailler à partir d’une œuvre découverte par vous-même</a:t>
            </a:r>
            <a:r>
              <a:rPr lang="fr-FR" sz="2400" dirty="0" smtClean="0">
                <a:solidFill>
                  <a:srgbClr val="0070C0"/>
                </a:solidFill>
                <a:latin typeface="Arial" pitchFamily="34" charset="0"/>
                <a:cs typeface="Arial" pitchFamily="34" charset="0"/>
              </a:rPr>
              <a:t>. </a:t>
            </a:r>
          </a:p>
          <a:p>
            <a:pPr marL="514350" indent="-514350" algn="ctr">
              <a:buNone/>
            </a:pPr>
            <a:endParaRPr lang="fr-FR" sz="1200" dirty="0" smtClean="0">
              <a:latin typeface="Arial" pitchFamily="34" charset="0"/>
              <a:cs typeface="Arial" pitchFamily="34" charset="0"/>
            </a:endParaRPr>
          </a:p>
          <a:p>
            <a:pPr marL="514350" indent="-514350" algn="ctr">
              <a:buNone/>
            </a:pPr>
            <a:r>
              <a:rPr lang="fr-FR" sz="2400" dirty="0" smtClean="0">
                <a:solidFill>
                  <a:srgbClr val="FF0000"/>
                </a:solidFill>
                <a:latin typeface="Arial" pitchFamily="34" charset="0"/>
                <a:cs typeface="Arial" pitchFamily="34" charset="0"/>
              </a:rPr>
              <a:t>Exemples : «J’ai vu une pièce de théâtre, une exposition, un film de cinéma, une peinture, une sculpture, un clip musical, j’ai lu une bande dessinée, j’ai visité un monument qui m’a plu, ou je pratique une activité… »</a:t>
            </a:r>
          </a:p>
          <a:p>
            <a:pPr marL="514350" indent="-514350" algn="ctr">
              <a:buNone/>
            </a:pPr>
            <a:endParaRPr lang="fr-FR" sz="1200" dirty="0" smtClean="0">
              <a:solidFill>
                <a:srgbClr val="FF0000"/>
              </a:solidFill>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marL="514350" indent="-514350" algn="ctr">
              <a:buNone/>
            </a:pPr>
            <a:endParaRPr lang="fr-FR" sz="1200" dirty="0" smtClean="0">
              <a:solidFill>
                <a:srgbClr val="0070C0"/>
              </a:solidFill>
              <a:latin typeface="Arial" pitchFamily="34" charset="0"/>
              <a:cs typeface="Arial" pitchFamily="34" charset="0"/>
            </a:endParaRPr>
          </a:p>
          <a:p>
            <a:pPr marL="514350" indent="-514350" algn="ctr">
              <a:buNone/>
            </a:pPr>
            <a:endParaRPr lang="fr-FR" dirty="0" smtClean="0">
              <a:solidFill>
                <a:srgbClr val="0070C0"/>
              </a:solidFill>
              <a:latin typeface="Arial" pitchFamily="34" charset="0"/>
              <a:cs typeface="Arial" pitchFamily="34" charset="0"/>
            </a:endParaRPr>
          </a:p>
          <a:p>
            <a:pPr marL="514350" indent="-514350" algn="ctr">
              <a:buNone/>
            </a:pPr>
            <a:endParaRPr lang="fr-FR" sz="2400" dirty="0" smtClean="0">
              <a:latin typeface="Arial" pitchFamily="34" charset="0"/>
              <a:cs typeface="Arial" pitchFamily="34" charset="0"/>
            </a:endParaRPr>
          </a:p>
          <a:p>
            <a:pPr marL="514350" indent="-514350">
              <a:buNone/>
            </a:pPr>
            <a:endParaRPr lang="fr-FR" dirty="0" smtClean="0">
              <a:solidFill>
                <a:srgbClr val="0070C0"/>
              </a:solidFill>
            </a:endParaRPr>
          </a:p>
        </p:txBody>
      </p:sp>
      <p:pic>
        <p:nvPicPr>
          <p:cNvPr id="4" name="Picture 2" descr="interrogation siliana tunisie"/>
          <p:cNvPicPr>
            <a:picLocks noChangeAspect="1" noChangeArrowheads="1"/>
          </p:cNvPicPr>
          <p:nvPr/>
        </p:nvPicPr>
        <p:blipFill>
          <a:blip r:embed="rId2" cstate="print"/>
          <a:srcRect/>
          <a:stretch>
            <a:fillRect/>
          </a:stretch>
        </p:blipFill>
        <p:spPr bwMode="auto">
          <a:xfrm rot="19829419">
            <a:off x="93157" y="811120"/>
            <a:ext cx="937890" cy="625260"/>
          </a:xfrm>
          <a:prstGeom prst="rect">
            <a:avLst/>
          </a:prstGeom>
          <a:solidFill>
            <a:schemeClr val="bg1"/>
          </a:solidFill>
        </p:spPr>
      </p:pic>
      <p:pic>
        <p:nvPicPr>
          <p:cNvPr id="20482" name="Picture 2" descr="tintin"/>
          <p:cNvPicPr>
            <a:picLocks noChangeAspect="1" noChangeArrowheads="1"/>
          </p:cNvPicPr>
          <p:nvPr/>
        </p:nvPicPr>
        <p:blipFill>
          <a:blip r:embed="rId3" cstate="print"/>
          <a:srcRect/>
          <a:stretch>
            <a:fillRect/>
          </a:stretch>
        </p:blipFill>
        <p:spPr bwMode="auto">
          <a:xfrm>
            <a:off x="179512" y="5013176"/>
            <a:ext cx="1569927" cy="1628800"/>
          </a:xfrm>
          <a:prstGeom prst="rect">
            <a:avLst/>
          </a:prstGeom>
          <a:noFill/>
        </p:spPr>
      </p:pic>
      <p:sp>
        <p:nvSpPr>
          <p:cNvPr id="8" name="ZoneTexte 7"/>
          <p:cNvSpPr txBox="1"/>
          <p:nvPr/>
        </p:nvSpPr>
        <p:spPr>
          <a:xfrm>
            <a:off x="1835696" y="5445224"/>
            <a:ext cx="6984776" cy="830997"/>
          </a:xfrm>
          <a:prstGeom prst="rect">
            <a:avLst/>
          </a:prstGeom>
          <a:solidFill>
            <a:schemeClr val="bg2">
              <a:lumMod val="90000"/>
            </a:schemeClr>
          </a:solidFill>
        </p:spPr>
        <p:txBody>
          <a:bodyPr wrap="square" rtlCol="0">
            <a:spAutoFit/>
          </a:bodyPr>
          <a:lstStyle/>
          <a:p>
            <a:r>
              <a:rPr lang="fr-FR" sz="2400" dirty="0" smtClean="0">
                <a:latin typeface="Arial" pitchFamily="34" charset="0"/>
                <a:cs typeface="Arial" pitchFamily="34" charset="0"/>
              </a:rPr>
              <a:t>N’hésitez pas à enrichir votre dossier de créations personnelles en lien avec les objets d’étude !</a:t>
            </a:r>
            <a:endParaRPr lang="fr-FR"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nterrogation siliana tunisie"/>
          <p:cNvPicPr>
            <a:picLocks noGrp="1" noChangeAspect="1" noChangeArrowheads="1"/>
          </p:cNvPicPr>
          <p:nvPr>
            <p:ph idx="1"/>
          </p:nvPr>
        </p:nvPicPr>
        <p:blipFill>
          <a:blip r:embed="rId2" cstate="print"/>
          <a:srcRect/>
          <a:stretch>
            <a:fillRect/>
          </a:stretch>
        </p:blipFill>
        <p:spPr bwMode="auto">
          <a:xfrm rot="540934">
            <a:off x="7442502" y="799299"/>
            <a:ext cx="1432054" cy="906630"/>
          </a:xfrm>
          <a:prstGeom prst="rect">
            <a:avLst/>
          </a:prstGeom>
          <a:solidFill>
            <a:schemeClr val="bg1"/>
          </a:solidFill>
        </p:spPr>
      </p:pic>
      <p:sp>
        <p:nvSpPr>
          <p:cNvPr id="5" name="Rectangle 4"/>
          <p:cNvSpPr/>
          <p:nvPr/>
        </p:nvSpPr>
        <p:spPr>
          <a:xfrm>
            <a:off x="467544" y="856357"/>
            <a:ext cx="8424936" cy="7848302"/>
          </a:xfrm>
          <a:prstGeom prst="rect">
            <a:avLst/>
          </a:prstGeom>
        </p:spPr>
        <p:txBody>
          <a:bodyPr wrap="square">
            <a:spAutoFit/>
          </a:bodyPr>
          <a:lstStyle/>
          <a:p>
            <a:pPr marL="514350" indent="-514350" algn="ctr">
              <a:buNone/>
            </a:pPr>
            <a:r>
              <a:rPr lang="fr-FR" sz="2400" dirty="0" smtClean="0">
                <a:solidFill>
                  <a:srgbClr val="0070C0"/>
                </a:solidFill>
                <a:latin typeface="Arial" pitchFamily="34" charset="0"/>
                <a:cs typeface="Arial" pitchFamily="34" charset="0"/>
              </a:rPr>
              <a:t>Peut-on passer l’oral à plusieurs ? </a:t>
            </a:r>
          </a:p>
          <a:p>
            <a:pPr marL="514350" indent="-514350" algn="ctr">
              <a:buNone/>
            </a:pPr>
            <a:endParaRPr lang="fr-FR" sz="2400" dirty="0" smtClean="0">
              <a:latin typeface="Arial" pitchFamily="34" charset="0"/>
              <a:cs typeface="Arial" pitchFamily="34" charset="0"/>
            </a:endParaRPr>
          </a:p>
          <a:p>
            <a:pPr marL="514350" indent="-514350" algn="ctr"/>
            <a:r>
              <a:rPr lang="fr-FR" sz="2400" dirty="0" smtClean="0">
                <a:latin typeface="Arial" pitchFamily="34" charset="0"/>
                <a:cs typeface="Arial" pitchFamily="34" charset="0"/>
              </a:rPr>
              <a:t>	A partir du lundi 23 septembre, les professeurs principaux de 3</a:t>
            </a:r>
            <a:r>
              <a:rPr lang="fr-FR" sz="2400" baseline="30000" dirty="0" smtClean="0">
                <a:latin typeface="Arial" pitchFamily="34" charset="0"/>
                <a:cs typeface="Arial" pitchFamily="34" charset="0"/>
              </a:rPr>
              <a:t>ème</a:t>
            </a:r>
            <a:r>
              <a:rPr lang="fr-FR" sz="2400" dirty="0" smtClean="0">
                <a:latin typeface="Arial" pitchFamily="34" charset="0"/>
                <a:cs typeface="Arial" pitchFamily="34" charset="0"/>
              </a:rPr>
              <a:t> distribueront la circulaire HDA. Vous y préciserez si vous êtes candidat individuel ou binôme (intra classe). </a:t>
            </a:r>
          </a:p>
          <a:p>
            <a:pPr marL="514350" indent="-514350" algn="ctr"/>
            <a:endParaRPr lang="fr-FR" sz="2400" dirty="0" smtClean="0">
              <a:solidFill>
                <a:srgbClr val="0070C0"/>
              </a:solidFill>
              <a:latin typeface="Arial" pitchFamily="34" charset="0"/>
              <a:cs typeface="Arial" pitchFamily="34" charset="0"/>
            </a:endParaRPr>
          </a:p>
          <a:p>
            <a:pPr marL="514350" indent="-514350" algn="ctr"/>
            <a:r>
              <a:rPr lang="fr-FR" sz="2400" dirty="0" smtClean="0">
                <a:solidFill>
                  <a:srgbClr val="0070C0"/>
                </a:solidFill>
                <a:latin typeface="Arial" pitchFamily="34" charset="0"/>
                <a:cs typeface="Arial" pitchFamily="34" charset="0"/>
              </a:rPr>
              <a:t>Comment peut-on être sûr que nos objets d’étude sont valables ?</a:t>
            </a:r>
          </a:p>
          <a:p>
            <a:pPr marL="514350" indent="-514350" algn="ctr"/>
            <a:r>
              <a:rPr lang="fr-FR" sz="2400" dirty="0" smtClean="0">
                <a:latin typeface="Arial" pitchFamily="34" charset="0"/>
                <a:cs typeface="Arial" pitchFamily="34" charset="0"/>
              </a:rPr>
              <a:t>On vous distribuera également une feuille de synthèse HDA sur laquelle vous indiquerez chacun des 5 objets d’étude et leur problématique. </a:t>
            </a:r>
          </a:p>
          <a:p>
            <a:pPr marL="514350" indent="-514350" algn="ctr"/>
            <a:r>
              <a:rPr lang="fr-FR" sz="2400" dirty="0" smtClean="0">
                <a:latin typeface="Arial" pitchFamily="34" charset="0"/>
                <a:cs typeface="Arial" pitchFamily="34" charset="0"/>
              </a:rPr>
              <a:t>Les professeurs seront chargés de les </a:t>
            </a:r>
            <a:r>
              <a:rPr lang="fr-FR" sz="2400" dirty="0" smtClean="0">
                <a:latin typeface="Arial" pitchFamily="34" charset="0"/>
                <a:cs typeface="Arial" pitchFamily="34" charset="0"/>
              </a:rPr>
              <a:t>valider</a:t>
            </a:r>
            <a:r>
              <a:rPr lang="fr-FR" sz="2400" dirty="0" smtClean="0">
                <a:latin typeface="Arial" pitchFamily="34" charset="0"/>
                <a:cs typeface="Arial" pitchFamily="34" charset="0"/>
              </a:rPr>
              <a:t> </a:t>
            </a:r>
            <a:r>
              <a:rPr lang="fr-FR" sz="2400" dirty="0" smtClean="0">
                <a:latin typeface="Arial" pitchFamily="34" charset="0"/>
                <a:cs typeface="Arial" pitchFamily="34" charset="0"/>
              </a:rPr>
              <a:t>(mi novembre)</a:t>
            </a:r>
            <a:endParaRPr lang="fr-FR" sz="2400" dirty="0" smtClean="0">
              <a:latin typeface="Arial" pitchFamily="34" charset="0"/>
              <a:cs typeface="Arial" pitchFamily="34" charset="0"/>
            </a:endParaRPr>
          </a:p>
          <a:p>
            <a:pPr marL="514350" indent="-514350" algn="ctr"/>
            <a:endParaRPr lang="fr-FR" sz="2400" dirty="0" smtClean="0">
              <a:solidFill>
                <a:srgbClr val="0070C0"/>
              </a:solidFill>
              <a:latin typeface="Arial" pitchFamily="34" charset="0"/>
              <a:cs typeface="Arial" pitchFamily="34" charset="0"/>
            </a:endParaRPr>
          </a:p>
          <a:p>
            <a:pPr marL="514350" indent="-514350" algn="ctr"/>
            <a:endParaRPr lang="fr-FR" sz="2400" dirty="0" smtClean="0">
              <a:solidFill>
                <a:srgbClr val="0070C0"/>
              </a:solidFill>
              <a:latin typeface="Arial" pitchFamily="34" charset="0"/>
              <a:cs typeface="Arial" pitchFamily="34" charset="0"/>
            </a:endParaRPr>
          </a:p>
          <a:p>
            <a:pPr marL="514350" indent="-514350" algn="ctr"/>
            <a:endParaRPr lang="fr-FR" sz="2400" dirty="0" smtClean="0">
              <a:solidFill>
                <a:srgbClr val="0070C0"/>
              </a:solidFill>
              <a:latin typeface="Arial" pitchFamily="34" charset="0"/>
              <a:cs typeface="Arial" pitchFamily="34" charset="0"/>
            </a:endParaRPr>
          </a:p>
          <a:p>
            <a:pPr marL="514350" indent="-514350" algn="ctr"/>
            <a:endParaRPr lang="fr-FR" sz="2400" dirty="0" smtClean="0">
              <a:solidFill>
                <a:srgbClr val="0070C0"/>
              </a:solidFill>
              <a:latin typeface="Arial" pitchFamily="34" charset="0"/>
              <a:cs typeface="Arial" pitchFamily="34" charset="0"/>
            </a:endParaRPr>
          </a:p>
          <a:p>
            <a:pPr marL="514350" indent="-514350" algn="ctr">
              <a:buNone/>
            </a:pPr>
            <a:endParaRPr lang="fr-FR" sz="2400" dirty="0" smtClean="0">
              <a:latin typeface="Arial" pitchFamily="34" charset="0"/>
              <a:cs typeface="Arial" pitchFamily="34" charset="0"/>
            </a:endParaRPr>
          </a:p>
          <a:p>
            <a:pPr marL="514350" indent="-514350" algn="ctr">
              <a:buNone/>
            </a:pPr>
            <a:endParaRPr lang="fr-FR" sz="2400" dirty="0" smtClean="0">
              <a:latin typeface="Arial" pitchFamily="34" charset="0"/>
              <a:cs typeface="Arial" pitchFamily="34" charset="0"/>
            </a:endParaRPr>
          </a:p>
          <a:p>
            <a:pPr marL="514350" indent="-514350" algn="ctr">
              <a:buNone/>
            </a:pPr>
            <a:endParaRPr lang="fr-FR" sz="2400" dirty="0" smtClean="0">
              <a:latin typeface="Arial" pitchFamily="34" charset="0"/>
              <a:cs typeface="Arial" pitchFamily="34" charset="0"/>
            </a:endParaRPr>
          </a:p>
          <a:p>
            <a:pPr marL="514350" indent="-514350" algn="ctr">
              <a:buNone/>
            </a:pPr>
            <a:endParaRPr lang="fr-FR" sz="2400" dirty="0" smtClean="0">
              <a:latin typeface="Arial" pitchFamily="34" charset="0"/>
              <a:cs typeface="Arial" pitchFamily="34" charset="0"/>
            </a:endParaRPr>
          </a:p>
        </p:txBody>
      </p:sp>
      <p:pic>
        <p:nvPicPr>
          <p:cNvPr id="7170" name="Picture 2" descr="http://madeleinemiranda.files.wordpress.com/2008/08/peinture-japonaise-madeleine.jpg"/>
          <p:cNvPicPr>
            <a:picLocks noChangeAspect="1" noChangeArrowheads="1"/>
          </p:cNvPicPr>
          <p:nvPr/>
        </p:nvPicPr>
        <p:blipFill>
          <a:blip r:embed="rId3" cstate="print"/>
          <a:srcRect/>
          <a:stretch>
            <a:fillRect/>
          </a:stretch>
        </p:blipFill>
        <p:spPr bwMode="auto">
          <a:xfrm>
            <a:off x="0" y="4937786"/>
            <a:ext cx="1440160" cy="1920214"/>
          </a:xfrm>
          <a:prstGeom prst="rect">
            <a:avLst/>
          </a:prstGeom>
          <a:noFill/>
        </p:spPr>
      </p:pic>
      <p:pic>
        <p:nvPicPr>
          <p:cNvPr id="9" name="Image 8" descr="PIC-LaSalle-couleurs-petit.jpg"/>
          <p:cNvPicPr>
            <a:picLocks noChangeAspect="1" noChangeArrowheads="1"/>
          </p:cNvPicPr>
          <p:nvPr/>
        </p:nvPicPr>
        <p:blipFill>
          <a:blip r:embed="rId4" cstate="print"/>
          <a:srcRect/>
          <a:stretch>
            <a:fillRect/>
          </a:stretch>
        </p:blipFill>
        <p:spPr bwMode="auto">
          <a:xfrm>
            <a:off x="7600950" y="5905500"/>
            <a:ext cx="1543050" cy="9525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764704"/>
            <a:ext cx="8507288" cy="432048"/>
          </a:xfrm>
        </p:spPr>
        <p:txBody>
          <a:bodyPr>
            <a:normAutofit lnSpcReduction="10000"/>
          </a:bodyPr>
          <a:lstStyle/>
          <a:p>
            <a:pPr algn="ctr">
              <a:buNone/>
            </a:pPr>
            <a:r>
              <a:rPr lang="fr-FR" sz="2400" dirty="0" smtClean="0">
                <a:latin typeface="Arial" pitchFamily="34" charset="0"/>
                <a:cs typeface="Arial" pitchFamily="34" charset="0"/>
              </a:rPr>
              <a:t>Le dossier doit-il être rédigé sur ordinateur ? </a:t>
            </a:r>
            <a:r>
              <a:rPr lang="fr-FR" sz="2400" dirty="0" smtClean="0">
                <a:solidFill>
                  <a:srgbClr val="0070C0"/>
                </a:solidFill>
                <a:latin typeface="Arial" pitchFamily="34" charset="0"/>
                <a:cs typeface="Arial" pitchFamily="34" charset="0"/>
              </a:rPr>
              <a:t> </a:t>
            </a:r>
          </a:p>
          <a:p>
            <a:pPr algn="ctr">
              <a:buNone/>
            </a:pPr>
            <a:endParaRPr lang="fr-FR" sz="2400" dirty="0" smtClean="0">
              <a:solidFill>
                <a:srgbClr val="0070C0"/>
              </a:solidFill>
              <a:latin typeface="Arial" pitchFamily="34" charset="0"/>
              <a:cs typeface="Arial" pitchFamily="34" charset="0"/>
            </a:endParaRPr>
          </a:p>
          <a:p>
            <a:pPr algn="ctr">
              <a:buNone/>
            </a:pPr>
            <a:endParaRPr lang="fr-FR" sz="2400" dirty="0" smtClean="0">
              <a:solidFill>
                <a:srgbClr val="0070C0"/>
              </a:solidFill>
              <a:latin typeface="Arial" pitchFamily="34" charset="0"/>
              <a:cs typeface="Arial" pitchFamily="34" charset="0"/>
            </a:endParaRPr>
          </a:p>
          <a:p>
            <a:pPr algn="ctr">
              <a:buNone/>
            </a:pPr>
            <a:endParaRPr lang="fr-FR" sz="2400" dirty="0" smtClean="0">
              <a:solidFill>
                <a:srgbClr val="0070C0"/>
              </a:solidFill>
              <a:latin typeface="Arial" pitchFamily="34" charset="0"/>
              <a:cs typeface="Arial" pitchFamily="34" charset="0"/>
            </a:endParaRPr>
          </a:p>
          <a:p>
            <a:pPr algn="ctr">
              <a:buNone/>
            </a:pPr>
            <a:endParaRPr lang="fr-FR" dirty="0" smtClean="0">
              <a:latin typeface="Arial" pitchFamily="34" charset="0"/>
              <a:cs typeface="Arial" pitchFamily="34" charset="0"/>
            </a:endParaRPr>
          </a:p>
          <a:p>
            <a:pPr>
              <a:buNone/>
            </a:pPr>
            <a:endParaRPr lang="fr-FR" dirty="0"/>
          </a:p>
        </p:txBody>
      </p:sp>
      <p:pic>
        <p:nvPicPr>
          <p:cNvPr id="4" name="Picture 2" descr="interrogation siliana tunisie"/>
          <p:cNvPicPr>
            <a:picLocks noChangeAspect="1" noChangeArrowheads="1"/>
          </p:cNvPicPr>
          <p:nvPr/>
        </p:nvPicPr>
        <p:blipFill>
          <a:blip r:embed="rId2" cstate="print"/>
          <a:srcRect/>
          <a:stretch>
            <a:fillRect/>
          </a:stretch>
        </p:blipFill>
        <p:spPr bwMode="auto">
          <a:xfrm rot="19829419">
            <a:off x="272669" y="1027143"/>
            <a:ext cx="937890" cy="625260"/>
          </a:xfrm>
          <a:prstGeom prst="rect">
            <a:avLst/>
          </a:prstGeom>
          <a:solidFill>
            <a:schemeClr val="bg1"/>
          </a:solidFill>
        </p:spPr>
      </p:pic>
      <p:pic>
        <p:nvPicPr>
          <p:cNvPr id="5" name="Image 4" descr="PIC-LaSalle-couleurs-petit.jpg"/>
          <p:cNvPicPr>
            <a:picLocks noChangeAspect="1" noChangeArrowheads="1"/>
          </p:cNvPicPr>
          <p:nvPr/>
        </p:nvPicPr>
        <p:blipFill>
          <a:blip r:embed="rId3" cstate="print"/>
          <a:srcRect/>
          <a:stretch>
            <a:fillRect/>
          </a:stretch>
        </p:blipFill>
        <p:spPr bwMode="auto">
          <a:xfrm>
            <a:off x="7600950" y="5905500"/>
            <a:ext cx="1543050" cy="952500"/>
          </a:xfrm>
          <a:prstGeom prst="rect">
            <a:avLst/>
          </a:prstGeom>
          <a:noFill/>
          <a:ln w="9525">
            <a:noFill/>
            <a:miter lim="800000"/>
            <a:headEnd/>
            <a:tailEnd/>
          </a:ln>
        </p:spPr>
      </p:pic>
      <p:sp>
        <p:nvSpPr>
          <p:cNvPr id="7" name="Rectangle 6"/>
          <p:cNvSpPr/>
          <p:nvPr/>
        </p:nvSpPr>
        <p:spPr>
          <a:xfrm>
            <a:off x="4139952" y="1268760"/>
            <a:ext cx="663964" cy="461665"/>
          </a:xfrm>
          <a:prstGeom prst="rect">
            <a:avLst/>
          </a:prstGeom>
        </p:spPr>
        <p:txBody>
          <a:bodyPr wrap="none">
            <a:spAutoFit/>
          </a:bodyPr>
          <a:lstStyle/>
          <a:p>
            <a:pPr algn="ctr">
              <a:buNone/>
            </a:pPr>
            <a:r>
              <a:rPr lang="fr-FR" sz="2400" dirty="0" smtClean="0">
                <a:solidFill>
                  <a:srgbClr val="0070C0"/>
                </a:solidFill>
                <a:latin typeface="Arial" pitchFamily="34" charset="0"/>
                <a:cs typeface="Arial" pitchFamily="34" charset="0"/>
              </a:rPr>
              <a:t>Oui</a:t>
            </a:r>
          </a:p>
        </p:txBody>
      </p:sp>
      <p:sp>
        <p:nvSpPr>
          <p:cNvPr id="8" name="Rectangle 7"/>
          <p:cNvSpPr/>
          <p:nvPr/>
        </p:nvSpPr>
        <p:spPr>
          <a:xfrm>
            <a:off x="683568" y="1844824"/>
            <a:ext cx="7848872" cy="1200329"/>
          </a:xfrm>
          <a:prstGeom prst="rect">
            <a:avLst/>
          </a:prstGeom>
        </p:spPr>
        <p:txBody>
          <a:bodyPr wrap="square">
            <a:spAutoFit/>
          </a:bodyPr>
          <a:lstStyle/>
          <a:p>
            <a:pPr algn="ctr"/>
            <a:r>
              <a:rPr lang="fr-FR" sz="2400" dirty="0" smtClean="0">
                <a:latin typeface="Arial" pitchFamily="34" charset="0"/>
                <a:cs typeface="Arial" pitchFamily="34" charset="0"/>
              </a:rPr>
              <a:t>Peut-on faire une présentation diaporama de notre objet d’étude ? Utiliser l’ordinateur pour montrer un extrait de spectacle, de musique ?</a:t>
            </a:r>
            <a:endParaRPr lang="fr-FR" sz="2400" dirty="0"/>
          </a:p>
        </p:txBody>
      </p:sp>
      <p:sp>
        <p:nvSpPr>
          <p:cNvPr id="9" name="Rectangle 8"/>
          <p:cNvSpPr/>
          <p:nvPr/>
        </p:nvSpPr>
        <p:spPr>
          <a:xfrm>
            <a:off x="1043608" y="3140968"/>
            <a:ext cx="6768752" cy="1200329"/>
          </a:xfrm>
          <a:prstGeom prst="rect">
            <a:avLst/>
          </a:prstGeom>
        </p:spPr>
        <p:txBody>
          <a:bodyPr wrap="square">
            <a:spAutoFit/>
          </a:bodyPr>
          <a:lstStyle/>
          <a:p>
            <a:pPr algn="ctr">
              <a:buNone/>
            </a:pPr>
            <a:r>
              <a:rPr lang="fr-FR" sz="2400" dirty="0" smtClean="0">
                <a:solidFill>
                  <a:srgbClr val="0070C0"/>
                </a:solidFill>
                <a:latin typeface="Arial" pitchFamily="34" charset="0"/>
                <a:cs typeface="Arial" pitchFamily="34" charset="0"/>
              </a:rPr>
              <a:t>Oui, il vous faudra préparer votre matériel en conséquence  (clef USB) et vous être entraînés. Attention aux problèmes techniques. </a:t>
            </a:r>
          </a:p>
        </p:txBody>
      </p:sp>
      <p:sp>
        <p:nvSpPr>
          <p:cNvPr id="10" name="Rectangle 9"/>
          <p:cNvSpPr/>
          <p:nvPr/>
        </p:nvSpPr>
        <p:spPr>
          <a:xfrm>
            <a:off x="1835696" y="4365104"/>
            <a:ext cx="5424883" cy="461665"/>
          </a:xfrm>
          <a:prstGeom prst="rect">
            <a:avLst/>
          </a:prstGeom>
        </p:spPr>
        <p:txBody>
          <a:bodyPr wrap="none">
            <a:spAutoFit/>
          </a:bodyPr>
          <a:lstStyle/>
          <a:p>
            <a:pPr algn="ctr">
              <a:buNone/>
            </a:pPr>
            <a:r>
              <a:rPr lang="fr-FR" sz="2400" dirty="0" smtClean="0">
                <a:latin typeface="Arial" pitchFamily="34" charset="0"/>
                <a:cs typeface="Arial" pitchFamily="34" charset="0"/>
              </a:rPr>
              <a:t>Peut-on utiliser le dossier pour l’oral ? </a:t>
            </a:r>
          </a:p>
        </p:txBody>
      </p:sp>
      <p:sp>
        <p:nvSpPr>
          <p:cNvPr id="11" name="Rectangle 10"/>
          <p:cNvSpPr/>
          <p:nvPr/>
        </p:nvSpPr>
        <p:spPr>
          <a:xfrm>
            <a:off x="827584" y="4869160"/>
            <a:ext cx="7560840" cy="1569660"/>
          </a:xfrm>
          <a:prstGeom prst="rect">
            <a:avLst/>
          </a:prstGeom>
        </p:spPr>
        <p:txBody>
          <a:bodyPr wrap="square">
            <a:spAutoFit/>
          </a:bodyPr>
          <a:lstStyle/>
          <a:p>
            <a:pPr algn="ctr">
              <a:buNone/>
            </a:pPr>
            <a:r>
              <a:rPr lang="fr-FR" sz="2400" dirty="0" smtClean="0">
                <a:solidFill>
                  <a:srgbClr val="0070C0"/>
                </a:solidFill>
                <a:latin typeface="Arial" pitchFamily="34" charset="0"/>
                <a:cs typeface="Arial" pitchFamily="34" charset="0"/>
              </a:rPr>
              <a:t>Oui, il vous sera rendu le jour de l’oral et vous découvrirez l’objet choisi pour le jury. Mais attention, il ne s’agit pas d’une lecture du dossier, mais d’une présentation orale.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04056"/>
          </a:xfrm>
        </p:spPr>
        <p:txBody>
          <a:bodyPr/>
          <a:lstStyle/>
          <a:p>
            <a:pPr marL="514350" indent="-514350" algn="ctr">
              <a:buNone/>
            </a:pPr>
            <a:r>
              <a:rPr lang="fr-FR" sz="2400" dirty="0" smtClean="0">
                <a:latin typeface="Arial" pitchFamily="34" charset="0"/>
                <a:cs typeface="Arial" pitchFamily="34" charset="0"/>
              </a:rPr>
              <a:t>Le dossier sera-t-il noté ? </a:t>
            </a:r>
          </a:p>
          <a:p>
            <a:pPr marL="514350" indent="-514350" algn="ctr">
              <a:buNone/>
            </a:pPr>
            <a:endParaRPr lang="fr-FR" sz="2400" dirty="0" smtClean="0">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marL="514350" indent="-514350" algn="ctr">
              <a:buNone/>
            </a:pPr>
            <a:endParaRPr lang="fr-FR" sz="2400" dirty="0" smtClean="0">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marL="514350" indent="-514350" algn="ctr">
              <a:buNone/>
            </a:pPr>
            <a:endParaRPr lang="fr-FR" sz="2400" dirty="0" smtClean="0">
              <a:solidFill>
                <a:srgbClr val="0070C0"/>
              </a:solidFill>
              <a:latin typeface="Arial" pitchFamily="34" charset="0"/>
              <a:cs typeface="Arial" pitchFamily="34" charset="0"/>
            </a:endParaRPr>
          </a:p>
          <a:p>
            <a:pPr>
              <a:buNone/>
            </a:pPr>
            <a:endParaRPr lang="fr-FR" sz="2400" dirty="0">
              <a:latin typeface="Arial" pitchFamily="34" charset="0"/>
              <a:cs typeface="Arial" pitchFamily="34" charset="0"/>
            </a:endParaRPr>
          </a:p>
        </p:txBody>
      </p:sp>
      <p:pic>
        <p:nvPicPr>
          <p:cNvPr id="4" name="Picture 2" descr="interrogation siliana tunisie"/>
          <p:cNvPicPr>
            <a:picLocks noChangeAspect="1" noChangeArrowheads="1"/>
          </p:cNvPicPr>
          <p:nvPr/>
        </p:nvPicPr>
        <p:blipFill>
          <a:blip r:embed="rId2" cstate="print"/>
          <a:srcRect/>
          <a:stretch>
            <a:fillRect/>
          </a:stretch>
        </p:blipFill>
        <p:spPr bwMode="auto">
          <a:xfrm rot="19829419">
            <a:off x="632710" y="2539312"/>
            <a:ext cx="937890" cy="625260"/>
          </a:xfrm>
          <a:prstGeom prst="rect">
            <a:avLst/>
          </a:prstGeom>
          <a:solidFill>
            <a:schemeClr val="bg1"/>
          </a:solidFill>
        </p:spPr>
      </p:pic>
      <p:pic>
        <p:nvPicPr>
          <p:cNvPr id="18434" name="Picture 2" descr="http://t2.gstatic.com/images?q=tbn:ANd9GcT96uUmOJuOq_0tY9oMIEXURoEQmVgTcBdizlVJue-FSZcSJPYQHssQuRmv"/>
          <p:cNvPicPr>
            <a:picLocks noChangeAspect="1" noChangeArrowheads="1"/>
          </p:cNvPicPr>
          <p:nvPr/>
        </p:nvPicPr>
        <p:blipFill>
          <a:blip r:embed="rId3" cstate="print"/>
          <a:srcRect/>
          <a:stretch>
            <a:fillRect/>
          </a:stretch>
        </p:blipFill>
        <p:spPr bwMode="auto">
          <a:xfrm>
            <a:off x="3707903" y="4941168"/>
            <a:ext cx="1700981" cy="1584176"/>
          </a:xfrm>
          <a:prstGeom prst="rect">
            <a:avLst/>
          </a:prstGeom>
          <a:noFill/>
        </p:spPr>
      </p:pic>
      <p:pic>
        <p:nvPicPr>
          <p:cNvPr id="5" name="Image 4" descr="PIC-LaSalle-couleurs-petit.jpg"/>
          <p:cNvPicPr>
            <a:picLocks noChangeAspect="1" noChangeArrowheads="1"/>
          </p:cNvPicPr>
          <p:nvPr/>
        </p:nvPicPr>
        <p:blipFill>
          <a:blip r:embed="rId4" cstate="print"/>
          <a:srcRect/>
          <a:stretch>
            <a:fillRect/>
          </a:stretch>
        </p:blipFill>
        <p:spPr bwMode="auto">
          <a:xfrm>
            <a:off x="7380312" y="5733256"/>
            <a:ext cx="1543050" cy="952500"/>
          </a:xfrm>
          <a:prstGeom prst="rect">
            <a:avLst/>
          </a:prstGeom>
          <a:noFill/>
          <a:ln w="9525">
            <a:noFill/>
            <a:miter lim="800000"/>
            <a:headEnd/>
            <a:tailEnd/>
          </a:ln>
        </p:spPr>
      </p:pic>
      <p:sp>
        <p:nvSpPr>
          <p:cNvPr id="6" name="Rectangle 5"/>
          <p:cNvSpPr/>
          <p:nvPr/>
        </p:nvSpPr>
        <p:spPr>
          <a:xfrm>
            <a:off x="971600" y="1412776"/>
            <a:ext cx="7704856" cy="1200329"/>
          </a:xfrm>
          <a:prstGeom prst="rect">
            <a:avLst/>
          </a:prstGeom>
        </p:spPr>
        <p:txBody>
          <a:bodyPr wrap="square">
            <a:spAutoFit/>
          </a:bodyPr>
          <a:lstStyle/>
          <a:p>
            <a:pPr marL="514350" indent="-514350" algn="ctr">
              <a:buNone/>
            </a:pPr>
            <a:r>
              <a:rPr lang="fr-FR" sz="2400" dirty="0" smtClean="0">
                <a:solidFill>
                  <a:srgbClr val="0070C0"/>
                </a:solidFill>
                <a:latin typeface="Arial" pitchFamily="34" charset="0"/>
                <a:cs typeface="Arial" pitchFamily="34" charset="0"/>
              </a:rPr>
              <a:t>Non. Mais il va permettre au jury de choisir l’objet d’étude que vous allez présenter et montrera votre sérieux dans la préparation de cette épreuve.</a:t>
            </a:r>
          </a:p>
        </p:txBody>
      </p:sp>
      <p:sp>
        <p:nvSpPr>
          <p:cNvPr id="7" name="Rectangle 6"/>
          <p:cNvSpPr/>
          <p:nvPr/>
        </p:nvSpPr>
        <p:spPr>
          <a:xfrm>
            <a:off x="2359285" y="2780928"/>
            <a:ext cx="4619214" cy="461665"/>
          </a:xfrm>
          <a:prstGeom prst="rect">
            <a:avLst/>
          </a:prstGeom>
        </p:spPr>
        <p:txBody>
          <a:bodyPr wrap="none">
            <a:spAutoFit/>
          </a:bodyPr>
          <a:lstStyle/>
          <a:p>
            <a:pPr marL="514350" indent="-514350" algn="ctr">
              <a:buNone/>
            </a:pPr>
            <a:r>
              <a:rPr lang="fr-FR" sz="2400" dirty="0" smtClean="0">
                <a:latin typeface="Arial" pitchFamily="34" charset="0"/>
                <a:cs typeface="Arial" pitchFamily="34" charset="0"/>
              </a:rPr>
              <a:t>A qui doit-on rendre le dossier ? </a:t>
            </a:r>
          </a:p>
        </p:txBody>
      </p:sp>
      <p:sp>
        <p:nvSpPr>
          <p:cNvPr id="8" name="Rectangle 7"/>
          <p:cNvSpPr/>
          <p:nvPr/>
        </p:nvSpPr>
        <p:spPr>
          <a:xfrm>
            <a:off x="899592" y="3429000"/>
            <a:ext cx="7848872" cy="461665"/>
          </a:xfrm>
          <a:prstGeom prst="rect">
            <a:avLst/>
          </a:prstGeom>
        </p:spPr>
        <p:txBody>
          <a:bodyPr wrap="square">
            <a:spAutoFit/>
          </a:bodyPr>
          <a:lstStyle/>
          <a:p>
            <a:pPr marL="514350" indent="-514350" algn="ctr">
              <a:buNone/>
            </a:pPr>
            <a:r>
              <a:rPr lang="fr-FR" sz="2400" dirty="0" smtClean="0">
                <a:solidFill>
                  <a:srgbClr val="0070C0"/>
                </a:solidFill>
                <a:latin typeface="Arial" pitchFamily="34" charset="0"/>
                <a:cs typeface="Arial" pitchFamily="34" charset="0"/>
              </a:rPr>
              <a:t>Au professeur chargé du cours de 10h le 12 mai 2014</a:t>
            </a:r>
          </a:p>
        </p:txBody>
      </p:sp>
      <p:sp>
        <p:nvSpPr>
          <p:cNvPr id="9" name="Rectangle 8"/>
          <p:cNvSpPr/>
          <p:nvPr/>
        </p:nvSpPr>
        <p:spPr>
          <a:xfrm>
            <a:off x="395536" y="4077072"/>
            <a:ext cx="8568952" cy="830997"/>
          </a:xfrm>
          <a:prstGeom prst="rect">
            <a:avLst/>
          </a:prstGeom>
        </p:spPr>
        <p:txBody>
          <a:bodyPr wrap="square">
            <a:spAutoFit/>
          </a:bodyPr>
          <a:lstStyle/>
          <a:p>
            <a:pPr marL="514350" indent="-514350" algn="ctr">
              <a:buNone/>
            </a:pPr>
            <a:r>
              <a:rPr lang="fr-FR" sz="2400" dirty="0" smtClean="0">
                <a:latin typeface="Arial" pitchFamily="34" charset="0"/>
                <a:cs typeface="Arial" pitchFamily="34" charset="0"/>
              </a:rPr>
              <a:t>Pourriez-vous nous réexpliquer les périodes historiques, les domaines artistiques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noChangeAspect="1" noChangeArrowheads="1"/>
          </p:cNvPicPr>
          <p:nvPr>
            <p:ph idx="1"/>
          </p:nvPr>
        </p:nvPicPr>
        <p:blipFill>
          <a:blip r:embed="rId2" cstate="print"/>
          <a:srcRect/>
          <a:stretch>
            <a:fillRect/>
          </a:stretch>
        </p:blipFill>
        <p:spPr bwMode="auto">
          <a:xfrm>
            <a:off x="539552" y="1268760"/>
            <a:ext cx="7785267" cy="4596782"/>
          </a:xfrm>
          <a:prstGeom prst="rect">
            <a:avLst/>
          </a:prstGeom>
          <a:noFill/>
          <a:ln w="9525">
            <a:noFill/>
            <a:round/>
            <a:headEnd/>
            <a:tailEnd/>
          </a:ln>
        </p:spPr>
      </p:pic>
      <p:sp>
        <p:nvSpPr>
          <p:cNvPr id="10" name="ZoneTexte 9"/>
          <p:cNvSpPr txBox="1"/>
          <p:nvPr/>
        </p:nvSpPr>
        <p:spPr>
          <a:xfrm>
            <a:off x="251520" y="1700808"/>
            <a:ext cx="2051720" cy="830997"/>
          </a:xfrm>
          <a:prstGeom prst="rect">
            <a:avLst/>
          </a:prstGeom>
          <a:solidFill>
            <a:schemeClr val="bg2"/>
          </a:solidFill>
          <a:ln>
            <a:solidFill>
              <a:schemeClr val="tx1"/>
            </a:solidFill>
          </a:ln>
        </p:spPr>
        <p:txBody>
          <a:bodyPr wrap="square" rtlCol="0">
            <a:spAutoFit/>
          </a:bodyPr>
          <a:lstStyle/>
          <a:p>
            <a:pPr algn="ctr"/>
            <a:r>
              <a:rPr lang="fr-FR" sz="1600" dirty="0" smtClean="0">
                <a:latin typeface="Arial" pitchFamily="34" charset="0"/>
                <a:cs typeface="Arial" pitchFamily="34" charset="0"/>
              </a:rPr>
              <a:t>Peinture, sculpture, dessin, photos, cinéma, BD…</a:t>
            </a:r>
            <a:endParaRPr lang="fr-FR" sz="1600" dirty="0">
              <a:latin typeface="Arial" pitchFamily="34" charset="0"/>
              <a:cs typeface="Arial" pitchFamily="34" charset="0"/>
            </a:endParaRPr>
          </a:p>
        </p:txBody>
      </p:sp>
      <p:sp>
        <p:nvSpPr>
          <p:cNvPr id="11" name="ZoneTexte 10"/>
          <p:cNvSpPr txBox="1"/>
          <p:nvPr/>
        </p:nvSpPr>
        <p:spPr>
          <a:xfrm>
            <a:off x="3419872" y="692696"/>
            <a:ext cx="2051720" cy="584775"/>
          </a:xfrm>
          <a:prstGeom prst="rect">
            <a:avLst/>
          </a:prstGeom>
          <a:solidFill>
            <a:schemeClr val="bg2"/>
          </a:solidFill>
          <a:ln>
            <a:solidFill>
              <a:schemeClr val="tx1"/>
            </a:solidFill>
          </a:ln>
        </p:spPr>
        <p:txBody>
          <a:bodyPr wrap="square" rtlCol="0">
            <a:spAutoFit/>
          </a:bodyPr>
          <a:lstStyle/>
          <a:p>
            <a:pPr algn="ctr"/>
            <a:r>
              <a:rPr lang="fr-FR" sz="1600" dirty="0" smtClean="0">
                <a:latin typeface="Arial" pitchFamily="34" charset="0"/>
                <a:cs typeface="Arial" pitchFamily="34" charset="0"/>
              </a:rPr>
              <a:t>Architecture, art des jardins…</a:t>
            </a:r>
            <a:endParaRPr lang="fr-FR" sz="1600" dirty="0">
              <a:latin typeface="Arial" pitchFamily="34" charset="0"/>
              <a:cs typeface="Arial" pitchFamily="34" charset="0"/>
            </a:endParaRPr>
          </a:p>
        </p:txBody>
      </p:sp>
      <p:sp>
        <p:nvSpPr>
          <p:cNvPr id="12" name="ZoneTexte 11"/>
          <p:cNvSpPr txBox="1"/>
          <p:nvPr/>
        </p:nvSpPr>
        <p:spPr>
          <a:xfrm>
            <a:off x="6444208" y="2060848"/>
            <a:ext cx="2376264" cy="338554"/>
          </a:xfrm>
          <a:prstGeom prst="rect">
            <a:avLst/>
          </a:prstGeom>
          <a:solidFill>
            <a:schemeClr val="bg2"/>
          </a:solidFill>
          <a:ln>
            <a:solidFill>
              <a:schemeClr val="tx1"/>
            </a:solidFill>
          </a:ln>
        </p:spPr>
        <p:txBody>
          <a:bodyPr wrap="square" rtlCol="0">
            <a:spAutoFit/>
          </a:bodyPr>
          <a:lstStyle/>
          <a:p>
            <a:pPr algn="ctr"/>
            <a:r>
              <a:rPr lang="fr-FR" sz="1600" dirty="0" smtClean="0">
                <a:latin typeface="Arial" pitchFamily="34" charset="0"/>
                <a:cs typeface="Arial" pitchFamily="34" charset="0"/>
              </a:rPr>
              <a:t>Musique, clip musical…</a:t>
            </a:r>
            <a:endParaRPr lang="fr-FR" sz="1600" dirty="0">
              <a:latin typeface="Arial" pitchFamily="34" charset="0"/>
              <a:cs typeface="Arial" pitchFamily="34" charset="0"/>
            </a:endParaRPr>
          </a:p>
        </p:txBody>
      </p:sp>
      <p:sp>
        <p:nvSpPr>
          <p:cNvPr id="13" name="ZoneTexte 12"/>
          <p:cNvSpPr txBox="1"/>
          <p:nvPr/>
        </p:nvSpPr>
        <p:spPr>
          <a:xfrm>
            <a:off x="179512" y="4653136"/>
            <a:ext cx="2232248" cy="584775"/>
          </a:xfrm>
          <a:prstGeom prst="rect">
            <a:avLst/>
          </a:prstGeom>
          <a:solidFill>
            <a:schemeClr val="bg2"/>
          </a:solidFill>
          <a:ln>
            <a:solidFill>
              <a:schemeClr val="tx1"/>
            </a:solidFill>
          </a:ln>
        </p:spPr>
        <p:txBody>
          <a:bodyPr wrap="square" rtlCol="0">
            <a:spAutoFit/>
          </a:bodyPr>
          <a:lstStyle/>
          <a:p>
            <a:pPr algn="ctr"/>
            <a:r>
              <a:rPr lang="fr-FR" sz="1600" dirty="0" smtClean="0">
                <a:latin typeface="Arial" pitchFamily="34" charset="0"/>
                <a:cs typeface="Arial" pitchFamily="34" charset="0"/>
              </a:rPr>
              <a:t>Littérature (roman, poème…), calligraphie</a:t>
            </a:r>
            <a:endParaRPr lang="fr-FR" sz="1600" dirty="0">
              <a:latin typeface="Arial" pitchFamily="34" charset="0"/>
              <a:cs typeface="Arial" pitchFamily="34" charset="0"/>
            </a:endParaRPr>
          </a:p>
        </p:txBody>
      </p:sp>
      <p:sp>
        <p:nvSpPr>
          <p:cNvPr id="14" name="ZoneTexte 13"/>
          <p:cNvSpPr txBox="1"/>
          <p:nvPr/>
        </p:nvSpPr>
        <p:spPr>
          <a:xfrm>
            <a:off x="6588224" y="4509120"/>
            <a:ext cx="2232248" cy="830997"/>
          </a:xfrm>
          <a:prstGeom prst="rect">
            <a:avLst/>
          </a:prstGeom>
          <a:solidFill>
            <a:schemeClr val="bg2"/>
          </a:solidFill>
          <a:ln>
            <a:solidFill>
              <a:schemeClr val="tx1"/>
            </a:solidFill>
          </a:ln>
        </p:spPr>
        <p:txBody>
          <a:bodyPr wrap="square" rtlCol="0">
            <a:spAutoFit/>
          </a:bodyPr>
          <a:lstStyle/>
          <a:p>
            <a:pPr algn="ctr"/>
            <a:r>
              <a:rPr lang="fr-FR" sz="1600" dirty="0" smtClean="0">
                <a:latin typeface="Arial" pitchFamily="34" charset="0"/>
                <a:cs typeface="Arial" pitchFamily="34" charset="0"/>
              </a:rPr>
              <a:t>Théâtre, danse, cirque, marionnettes, spectacle équestre…</a:t>
            </a:r>
            <a:endParaRPr lang="fr-FR" sz="1600" dirty="0">
              <a:latin typeface="Arial" pitchFamily="34" charset="0"/>
              <a:cs typeface="Arial" pitchFamily="34" charset="0"/>
            </a:endParaRPr>
          </a:p>
        </p:txBody>
      </p:sp>
      <p:sp>
        <p:nvSpPr>
          <p:cNvPr id="15" name="ZoneTexte 14"/>
          <p:cNvSpPr txBox="1"/>
          <p:nvPr/>
        </p:nvSpPr>
        <p:spPr>
          <a:xfrm>
            <a:off x="3275856" y="5733256"/>
            <a:ext cx="2232248" cy="338554"/>
          </a:xfrm>
          <a:prstGeom prst="rect">
            <a:avLst/>
          </a:prstGeom>
          <a:solidFill>
            <a:schemeClr val="bg2"/>
          </a:solidFill>
          <a:ln>
            <a:solidFill>
              <a:schemeClr val="tx1"/>
            </a:solidFill>
          </a:ln>
        </p:spPr>
        <p:txBody>
          <a:bodyPr wrap="square" rtlCol="0">
            <a:spAutoFit/>
          </a:bodyPr>
          <a:lstStyle/>
          <a:p>
            <a:pPr algn="ctr"/>
            <a:r>
              <a:rPr lang="fr-FR" sz="1600" dirty="0" smtClean="0">
                <a:latin typeface="Arial" pitchFamily="34" charset="0"/>
                <a:cs typeface="Arial" pitchFamily="34" charset="0"/>
              </a:rPr>
              <a:t>Design, objets d’art…</a:t>
            </a:r>
            <a:endParaRPr lang="fr-FR" sz="1600" dirty="0">
              <a:latin typeface="Arial" pitchFamily="34" charset="0"/>
              <a:cs typeface="Arial" pitchFamily="34" charset="0"/>
            </a:endParaRPr>
          </a:p>
        </p:txBody>
      </p:sp>
      <p:sp>
        <p:nvSpPr>
          <p:cNvPr id="19" name="ZoneTexte 18"/>
          <p:cNvSpPr txBox="1"/>
          <p:nvPr/>
        </p:nvSpPr>
        <p:spPr>
          <a:xfrm>
            <a:off x="3419872" y="2348880"/>
            <a:ext cx="2051720" cy="2554545"/>
          </a:xfrm>
          <a:prstGeom prst="rect">
            <a:avLst/>
          </a:prstGeom>
          <a:solidFill>
            <a:srgbClr val="FFFF00"/>
          </a:solidFill>
          <a:ln>
            <a:solidFill>
              <a:schemeClr val="tx1"/>
            </a:solidFill>
          </a:ln>
        </p:spPr>
        <p:txBody>
          <a:bodyPr wrap="square" rtlCol="0">
            <a:spAutoFit/>
          </a:bodyPr>
          <a:lstStyle/>
          <a:p>
            <a:pPr algn="ctr"/>
            <a:r>
              <a:rPr lang="fr-FR" sz="1600" b="1" dirty="0" smtClean="0">
                <a:latin typeface="Arial" pitchFamily="34" charset="0"/>
                <a:cs typeface="Arial" pitchFamily="34" charset="0"/>
              </a:rPr>
              <a:t>Histoire des  Arts</a:t>
            </a:r>
          </a:p>
          <a:p>
            <a:pPr algn="ctr"/>
            <a:r>
              <a:rPr lang="fr-FR" sz="1600" b="1" dirty="0" smtClean="0">
                <a:latin typeface="Arial" pitchFamily="34" charset="0"/>
                <a:cs typeface="Arial" pitchFamily="34" charset="0"/>
              </a:rPr>
              <a:t>5 objets d’étude</a:t>
            </a:r>
          </a:p>
          <a:p>
            <a:pPr algn="ctr"/>
            <a:r>
              <a:rPr lang="fr-FR" sz="1600" b="1" dirty="0" smtClean="0">
                <a:latin typeface="Arial" pitchFamily="34" charset="0"/>
                <a:cs typeface="Arial" pitchFamily="34" charset="0"/>
              </a:rPr>
              <a:t>= </a:t>
            </a:r>
            <a:endParaRPr lang="fr-FR" sz="1600" dirty="0" smtClean="0">
              <a:latin typeface="Arial" pitchFamily="34" charset="0"/>
              <a:cs typeface="Arial" pitchFamily="34" charset="0"/>
            </a:endParaRPr>
          </a:p>
          <a:p>
            <a:pPr algn="ctr"/>
            <a:r>
              <a:rPr lang="fr-FR" sz="1600" dirty="0" smtClean="0">
                <a:latin typeface="Arial" pitchFamily="34" charset="0"/>
                <a:cs typeface="Arial" pitchFamily="34" charset="0"/>
              </a:rPr>
              <a:t>2 objets avant le 20</a:t>
            </a:r>
            <a:r>
              <a:rPr lang="fr-FR" sz="1600" baseline="30000" dirty="0" smtClean="0">
                <a:latin typeface="Arial" pitchFamily="34" charset="0"/>
                <a:cs typeface="Arial" pitchFamily="34" charset="0"/>
              </a:rPr>
              <a:t>ème</a:t>
            </a:r>
            <a:r>
              <a:rPr lang="fr-FR" sz="1600" dirty="0" smtClean="0">
                <a:latin typeface="Arial" pitchFamily="34" charset="0"/>
                <a:cs typeface="Arial" pitchFamily="34" charset="0"/>
              </a:rPr>
              <a:t> siècle  (avant 1901)</a:t>
            </a:r>
          </a:p>
          <a:p>
            <a:pPr algn="ctr"/>
            <a:endParaRPr lang="fr-FR" sz="1600" dirty="0" smtClean="0">
              <a:latin typeface="Arial" pitchFamily="34" charset="0"/>
              <a:cs typeface="Arial" pitchFamily="34" charset="0"/>
            </a:endParaRPr>
          </a:p>
          <a:p>
            <a:pPr algn="ctr"/>
            <a:r>
              <a:rPr lang="fr-FR" sz="1600" dirty="0" smtClean="0">
                <a:latin typeface="Arial" pitchFamily="34" charset="0"/>
                <a:cs typeface="Arial" pitchFamily="34" charset="0"/>
              </a:rPr>
              <a:t>3 objets du 20</a:t>
            </a:r>
            <a:r>
              <a:rPr lang="fr-FR" sz="1600" baseline="30000" dirty="0" smtClean="0">
                <a:latin typeface="Arial" pitchFamily="34" charset="0"/>
                <a:cs typeface="Arial" pitchFamily="34" charset="0"/>
              </a:rPr>
              <a:t>ème</a:t>
            </a:r>
            <a:r>
              <a:rPr lang="fr-FR" sz="1600" dirty="0" smtClean="0">
                <a:latin typeface="Arial" pitchFamily="34" charset="0"/>
                <a:cs typeface="Arial" pitchFamily="34" charset="0"/>
              </a:rPr>
              <a:t> siècle à nos jours (1901-2013)</a:t>
            </a:r>
          </a:p>
        </p:txBody>
      </p:sp>
      <p:pic>
        <p:nvPicPr>
          <p:cNvPr id="16" name="Image 15" descr="PIC-LaSalle-couleurs-petit.jpg"/>
          <p:cNvPicPr>
            <a:picLocks noChangeAspect="1" noChangeArrowheads="1"/>
          </p:cNvPicPr>
          <p:nvPr/>
        </p:nvPicPr>
        <p:blipFill>
          <a:blip r:embed="rId3" cstate="print"/>
          <a:srcRect/>
          <a:stretch>
            <a:fillRect/>
          </a:stretch>
        </p:blipFill>
        <p:spPr bwMode="auto">
          <a:xfrm>
            <a:off x="7452320" y="5905500"/>
            <a:ext cx="1543050" cy="952500"/>
          </a:xfrm>
          <a:prstGeom prst="rect">
            <a:avLst/>
          </a:prstGeom>
          <a:noFill/>
          <a:ln w="9525">
            <a:noFill/>
            <a:miter lim="800000"/>
            <a:headEnd/>
            <a:tailEnd/>
          </a:ln>
        </p:spPr>
      </p:pic>
      <p:sp>
        <p:nvSpPr>
          <p:cNvPr id="17" name="Flèche droite 16"/>
          <p:cNvSpPr/>
          <p:nvPr/>
        </p:nvSpPr>
        <p:spPr>
          <a:xfrm>
            <a:off x="251520" y="6381328"/>
            <a:ext cx="936104" cy="288032"/>
          </a:xfrm>
          <a:prstGeom prst="rightArrow">
            <a:avLst/>
          </a:prstGeom>
          <a:solidFill>
            <a:srgbClr val="92D050"/>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8" name="ZoneTexte 17"/>
          <p:cNvSpPr txBox="1"/>
          <p:nvPr/>
        </p:nvSpPr>
        <p:spPr>
          <a:xfrm>
            <a:off x="1331640" y="6237312"/>
            <a:ext cx="6048672" cy="646331"/>
          </a:xfrm>
          <a:prstGeom prst="rect">
            <a:avLst/>
          </a:prstGeom>
          <a:noFill/>
        </p:spPr>
        <p:txBody>
          <a:bodyPr wrap="square" rtlCol="0">
            <a:spAutoFit/>
          </a:bodyPr>
          <a:lstStyle/>
          <a:p>
            <a:r>
              <a:rPr lang="fr-FR" dirty="0" smtClean="0"/>
              <a:t>Les 5 objets d’étude doivent s’inscrire dans 3 domaines artistiques ou plus de 3 domaines (</a:t>
            </a:r>
            <a:r>
              <a:rPr lang="fr-FR" smtClean="0"/>
              <a:t>plusieurs combinaisons) </a:t>
            </a:r>
            <a:endParaRPr lang="fr-FR"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anim calcmode="lin" valueType="num">
                                      <p:cBhvr additive="base">
                                        <p:cTn id="43" dur="500" fill="hold"/>
                                        <p:tgtEl>
                                          <p:spTgt spid="19"/>
                                        </p:tgtEl>
                                        <p:attrNameLst>
                                          <p:attrName>ppt_x</p:attrName>
                                        </p:attrNameLst>
                                      </p:cBhvr>
                                      <p:tavLst>
                                        <p:tav tm="0">
                                          <p:val>
                                            <p:strVal val="#ppt_x"/>
                                          </p:val>
                                        </p:tav>
                                        <p:tav tm="100000">
                                          <p:val>
                                            <p:strVal val="#ppt_x"/>
                                          </p:val>
                                        </p:tav>
                                      </p:tavLst>
                                    </p:anim>
                                    <p:anim calcmode="lin" valueType="num">
                                      <p:cBhvr additive="base">
                                        <p:cTn id="4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548680"/>
            <a:ext cx="8229600" cy="5487888"/>
          </a:xfrm>
        </p:spPr>
        <p:txBody>
          <a:bodyPr>
            <a:normAutofit/>
          </a:bodyPr>
          <a:lstStyle/>
          <a:p>
            <a:pPr algn="ctr">
              <a:buNone/>
            </a:pPr>
            <a:r>
              <a:rPr lang="fr-FR" sz="3200" u="sng" dirty="0" smtClean="0">
                <a:solidFill>
                  <a:srgbClr val="0070C0"/>
                </a:solidFill>
                <a:latin typeface="Arial" pitchFamily="34" charset="0"/>
                <a:cs typeface="Arial" pitchFamily="34" charset="0"/>
              </a:rPr>
              <a:t>Je prépare mon oral !</a:t>
            </a:r>
            <a:r>
              <a:rPr lang="fr-FR" sz="3200" u="sng" dirty="0" smtClean="0">
                <a:solidFill>
                  <a:srgbClr val="FF0000"/>
                </a:solidFill>
                <a:latin typeface="Arial" pitchFamily="34" charset="0"/>
                <a:cs typeface="Arial" pitchFamily="34" charset="0"/>
              </a:rPr>
              <a:t> </a:t>
            </a:r>
          </a:p>
          <a:p>
            <a:pPr algn="ctr">
              <a:buNone/>
            </a:pPr>
            <a:endParaRPr lang="fr-FR" sz="3200" u="sng" dirty="0" smtClean="0">
              <a:solidFill>
                <a:srgbClr val="0070C0"/>
              </a:solidFill>
              <a:latin typeface="Arial" pitchFamily="34" charset="0"/>
              <a:cs typeface="Arial" pitchFamily="34" charset="0"/>
            </a:endParaRPr>
          </a:p>
        </p:txBody>
      </p:sp>
      <p:sp>
        <p:nvSpPr>
          <p:cNvPr id="4" name="ZoneTexte 3"/>
          <p:cNvSpPr txBox="1"/>
          <p:nvPr/>
        </p:nvSpPr>
        <p:spPr>
          <a:xfrm>
            <a:off x="539552" y="1124744"/>
            <a:ext cx="8064896" cy="4431983"/>
          </a:xfrm>
          <a:prstGeom prst="rect">
            <a:avLst/>
          </a:prstGeom>
          <a:solidFill>
            <a:srgbClr val="FFFF00"/>
          </a:solidFill>
        </p:spPr>
        <p:txBody>
          <a:bodyPr wrap="square" rtlCol="0">
            <a:spAutoFit/>
          </a:bodyPr>
          <a:lstStyle/>
          <a:p>
            <a:pPr algn="ctr"/>
            <a:r>
              <a:rPr lang="fr-FR" b="1" dirty="0" smtClean="0">
                <a:latin typeface="Arial" pitchFamily="34" charset="0"/>
                <a:cs typeface="Arial" pitchFamily="34" charset="0"/>
              </a:rPr>
              <a:t>1) Présentation de l’objet d’étude choisi par le jury : </a:t>
            </a:r>
          </a:p>
          <a:p>
            <a:pPr algn="ctr"/>
            <a:endParaRPr lang="fr-FR" sz="1200" b="1" dirty="0" smtClean="0">
              <a:latin typeface="Arial" pitchFamily="34" charset="0"/>
              <a:cs typeface="Arial" pitchFamily="34" charset="0"/>
            </a:endParaRPr>
          </a:p>
          <a:p>
            <a:pPr algn="ctr"/>
            <a:r>
              <a:rPr lang="fr-FR" b="1" dirty="0" smtClean="0">
                <a:solidFill>
                  <a:srgbClr val="FF0000"/>
                </a:solidFill>
                <a:latin typeface="Arial" pitchFamily="34" charset="0"/>
                <a:cs typeface="Arial" pitchFamily="34" charset="0"/>
              </a:rPr>
              <a:t>« J’ai choisi cet objet d’étude……parce que…. » </a:t>
            </a:r>
          </a:p>
          <a:p>
            <a:pPr algn="ctr"/>
            <a:r>
              <a:rPr lang="fr-FR" b="1" dirty="0" smtClean="0">
                <a:solidFill>
                  <a:srgbClr val="FF0000"/>
                </a:solidFill>
                <a:latin typeface="Arial" pitchFamily="34" charset="0"/>
                <a:cs typeface="Arial" pitchFamily="34" charset="0"/>
              </a:rPr>
              <a:t>« Ce sujet traite de la question de…. » (problématique).</a:t>
            </a:r>
          </a:p>
          <a:p>
            <a:pPr algn="ctr"/>
            <a:endParaRPr lang="fr-FR" sz="1200" b="1" dirty="0" smtClean="0">
              <a:latin typeface="Arial" pitchFamily="34" charset="0"/>
              <a:cs typeface="Arial" pitchFamily="34" charset="0"/>
            </a:endParaRPr>
          </a:p>
          <a:p>
            <a:pPr algn="ctr"/>
            <a:r>
              <a:rPr lang="fr-FR" b="1" dirty="0" smtClean="0">
                <a:latin typeface="Arial" pitchFamily="34" charset="0"/>
                <a:cs typeface="Arial" pitchFamily="34" charset="0"/>
              </a:rPr>
              <a:t>2) Développement de l’exposé : </a:t>
            </a:r>
          </a:p>
          <a:p>
            <a:endParaRPr lang="fr-FR" sz="1200" b="1" dirty="0" smtClean="0">
              <a:latin typeface="Arial" pitchFamily="34" charset="0"/>
              <a:cs typeface="Arial" pitchFamily="34" charset="0"/>
            </a:endParaRPr>
          </a:p>
          <a:p>
            <a:pPr algn="ctr"/>
            <a:r>
              <a:rPr lang="fr-FR" b="1" dirty="0" smtClean="0">
                <a:solidFill>
                  <a:srgbClr val="FF0000"/>
                </a:solidFill>
                <a:latin typeface="Arial" pitchFamily="34" charset="0"/>
                <a:cs typeface="Arial" pitchFamily="34" charset="0"/>
              </a:rPr>
              <a:t>Auteur (courte biographie, dates importantes)</a:t>
            </a:r>
          </a:p>
          <a:p>
            <a:pPr algn="ctr"/>
            <a:r>
              <a:rPr lang="fr-FR" b="1" dirty="0" smtClean="0">
                <a:solidFill>
                  <a:srgbClr val="FF0000"/>
                </a:solidFill>
                <a:latin typeface="Arial" pitchFamily="34" charset="0"/>
                <a:cs typeface="Arial" pitchFamily="34" charset="0"/>
              </a:rPr>
              <a:t>Nature de l’œuvre, année, techniques, dimensions, lieu de conservation</a:t>
            </a:r>
          </a:p>
          <a:p>
            <a:pPr algn="ctr"/>
            <a:r>
              <a:rPr lang="fr-FR" b="1" dirty="0" smtClean="0">
                <a:solidFill>
                  <a:srgbClr val="FF0000"/>
                </a:solidFill>
                <a:latin typeface="Arial" pitchFamily="34" charset="0"/>
                <a:cs typeface="Arial" pitchFamily="34" charset="0"/>
              </a:rPr>
              <a:t>Contexte (où, quand, pourquoi?)</a:t>
            </a:r>
          </a:p>
          <a:p>
            <a:pPr algn="ctr"/>
            <a:r>
              <a:rPr lang="fr-FR" b="1" dirty="0" smtClean="0">
                <a:solidFill>
                  <a:srgbClr val="FF0000"/>
                </a:solidFill>
                <a:latin typeface="Arial" pitchFamily="34" charset="0"/>
                <a:cs typeface="Arial" pitchFamily="34" charset="0"/>
              </a:rPr>
              <a:t>Description et commentaire de l’œuvre</a:t>
            </a:r>
          </a:p>
          <a:p>
            <a:pPr algn="ctr"/>
            <a:r>
              <a:rPr lang="fr-FR" b="1" dirty="0" smtClean="0">
                <a:solidFill>
                  <a:srgbClr val="FF0000"/>
                </a:solidFill>
                <a:latin typeface="Arial" pitchFamily="34" charset="0"/>
                <a:cs typeface="Arial" pitchFamily="34" charset="0"/>
              </a:rPr>
              <a:t>Ce que j’interprète / en quoi cet objet d’étude est-il important? </a:t>
            </a:r>
          </a:p>
          <a:p>
            <a:pPr algn="ctr"/>
            <a:r>
              <a:rPr lang="fr-FR" b="1" dirty="0" smtClean="0">
                <a:solidFill>
                  <a:srgbClr val="FF0000"/>
                </a:solidFill>
                <a:latin typeface="Arial" pitchFamily="34" charset="0"/>
                <a:cs typeface="Arial" pitchFamily="34" charset="0"/>
              </a:rPr>
              <a:t>Mettre en relation avec d’autres œuvres, artistes</a:t>
            </a:r>
          </a:p>
          <a:p>
            <a:pPr algn="ctr"/>
            <a:endParaRPr lang="fr-FR" b="1" dirty="0" smtClean="0">
              <a:solidFill>
                <a:srgbClr val="FF0000"/>
              </a:solidFill>
              <a:latin typeface="Arial" pitchFamily="34" charset="0"/>
              <a:cs typeface="Arial" pitchFamily="34" charset="0"/>
            </a:endParaRPr>
          </a:p>
          <a:p>
            <a:pPr algn="ctr"/>
            <a:r>
              <a:rPr lang="fr-FR" b="1" dirty="0" smtClean="0">
                <a:latin typeface="Arial" pitchFamily="34" charset="0"/>
                <a:cs typeface="Arial" pitchFamily="34" charset="0"/>
              </a:rPr>
              <a:t>3) Conclusion</a:t>
            </a:r>
          </a:p>
          <a:p>
            <a:pPr algn="ctr"/>
            <a:endParaRPr lang="fr-FR" sz="1200" b="1" dirty="0" smtClean="0">
              <a:latin typeface="Arial" pitchFamily="34" charset="0"/>
              <a:cs typeface="Arial" pitchFamily="34" charset="0"/>
            </a:endParaRPr>
          </a:p>
          <a:p>
            <a:pPr algn="ctr"/>
            <a:r>
              <a:rPr lang="fr-FR" b="1" dirty="0" smtClean="0">
                <a:solidFill>
                  <a:srgbClr val="FF0000"/>
                </a:solidFill>
                <a:latin typeface="Arial" pitchFamily="34" charset="0"/>
                <a:cs typeface="Arial" pitchFamily="34" charset="0"/>
              </a:rPr>
              <a:t>« Ce qui m’a intéressé…ce que j’ai appris… »</a:t>
            </a:r>
          </a:p>
        </p:txBody>
      </p:sp>
      <p:sp>
        <p:nvSpPr>
          <p:cNvPr id="7" name="ZoneTexte 6"/>
          <p:cNvSpPr txBox="1"/>
          <p:nvPr/>
        </p:nvSpPr>
        <p:spPr>
          <a:xfrm>
            <a:off x="539552" y="5517232"/>
            <a:ext cx="8064896" cy="1200329"/>
          </a:xfrm>
          <a:prstGeom prst="rect">
            <a:avLst/>
          </a:prstGeom>
          <a:solidFill>
            <a:schemeClr val="bg2">
              <a:lumMod val="90000"/>
            </a:schemeClr>
          </a:solidFill>
          <a:ln>
            <a:solidFill>
              <a:schemeClr val="tx1"/>
            </a:solidFill>
          </a:ln>
        </p:spPr>
        <p:txBody>
          <a:bodyPr wrap="square" rtlCol="0">
            <a:spAutoFit/>
          </a:bodyPr>
          <a:lstStyle/>
          <a:p>
            <a:pPr algn="ctr"/>
            <a:r>
              <a:rPr lang="fr-FR" u="sng" dirty="0" smtClean="0">
                <a:latin typeface="Arial" pitchFamily="34" charset="0"/>
                <a:cs typeface="Arial" pitchFamily="34" charset="0"/>
              </a:rPr>
              <a:t>Quelques conseils </a:t>
            </a:r>
          </a:p>
          <a:p>
            <a:pPr algn="ctr"/>
            <a:r>
              <a:rPr lang="fr-FR" dirty="0" smtClean="0">
                <a:latin typeface="Arial" pitchFamily="34" charset="0"/>
                <a:cs typeface="Arial" pitchFamily="34" charset="0"/>
              </a:rPr>
              <a:t>S’entraîner à parler pendant 5 minutes sans lire ses notes !</a:t>
            </a:r>
          </a:p>
          <a:p>
            <a:pPr algn="ctr"/>
            <a:r>
              <a:rPr lang="fr-FR" dirty="0" smtClean="0">
                <a:latin typeface="Arial" pitchFamily="34" charset="0"/>
                <a:cs typeface="Arial" pitchFamily="34" charset="0"/>
              </a:rPr>
              <a:t>Dans le cas d’un travail en binôme : prévoir d’alterner les prises de paroles.  </a:t>
            </a:r>
          </a:p>
          <a:p>
            <a:endParaRPr lang="fr-F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960</TotalTime>
  <Words>751</Words>
  <Application>Microsoft Office PowerPoint</Application>
  <PresentationFormat>Affichage à l'écran (4:3)</PresentationFormat>
  <Paragraphs>142</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dc:creator>
  <cp:lastModifiedBy>arboix</cp:lastModifiedBy>
  <cp:revision>112</cp:revision>
  <dcterms:created xsi:type="dcterms:W3CDTF">2013-01-21T22:58:55Z</dcterms:created>
  <dcterms:modified xsi:type="dcterms:W3CDTF">2013-09-16T16:30:43Z</dcterms:modified>
</cp:coreProperties>
</file>