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64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9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2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63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6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4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19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5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16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40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7E69-7227-0443-8CFC-E06BB4BE0FDF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0E58-8F7E-104D-A396-87ED572784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64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29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7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Bonneton</dc:creator>
  <cp:lastModifiedBy>Sylvie Bonneton</cp:lastModifiedBy>
  <cp:revision>1</cp:revision>
  <dcterms:created xsi:type="dcterms:W3CDTF">2014-10-23T17:16:47Z</dcterms:created>
  <dcterms:modified xsi:type="dcterms:W3CDTF">2014-10-23T17:18:18Z</dcterms:modified>
</cp:coreProperties>
</file>